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0" name="Υπότιτλο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Στρογγυλεμένο ορθογώνιο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Στρογγύλεμα μίας γωνίας ορθογωνίου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Θέση τίτλου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60C8F7B-C299-4A73-A8B6-964B06198220}" type="datetimeFigureOut">
              <a:rPr lang="el-GR" smtClean="0"/>
              <a:pPr/>
              <a:t>9/8/2008</a:t>
            </a:fld>
            <a:endParaRPr lang="el-GR"/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2A3D949-138F-4990-B001-D9DC6F5BD9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ΑΤΟΜΙΚΗ ΒΟΜΒΑ ΚΑΙ Η ΛΗΞΗ ΤΟΥ Β’ ΠΑΓΚΟΣΜΙΟΥ ΠΟΛΕΜΟΥ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>
            <a:normAutofit/>
          </a:bodyPr>
          <a:lstStyle/>
          <a:p>
            <a:r>
              <a:rPr lang="el-GR" sz="4800" dirty="0" smtClean="0"/>
              <a:t>ΣΥΜΠΕΡΑΣΜΑΤΑ 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xmlns="" val="306397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l-GR" dirty="0" smtClean="0"/>
              <a:t>Η ρίψη της ατομικής βόμβας είχε καταλυτική σημασία για την τελική έκβαση του Β΄ Παγκοσμίου Πολέμου. Οι απόψεις για την αναγκαιότητα της ρίψης της διίστανται.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5940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/>
              <a:t>Η πρώτη άποψη υποστηρίζει την αναγκαιότητα της ρίψης:</a:t>
            </a:r>
          </a:p>
          <a:p>
            <a:r>
              <a:rPr lang="el-GR" dirty="0" smtClean="0"/>
              <a:t>Ελαχιστοποίηση των Συμμαχικών απωλειών</a:t>
            </a:r>
          </a:p>
          <a:p>
            <a:r>
              <a:rPr lang="el-GR" dirty="0" smtClean="0"/>
              <a:t>Επίσπευση της λήξης του Β’ Παγκοσμίου Πολέμου</a:t>
            </a:r>
          </a:p>
          <a:p>
            <a:r>
              <a:rPr lang="el-GR" dirty="0" smtClean="0"/>
              <a:t>Για τους Αμερικάνους τα θετικά ήταν:</a:t>
            </a:r>
          </a:p>
          <a:p>
            <a:r>
              <a:rPr lang="el-GR" dirty="0" err="1" smtClean="0"/>
              <a:t>Εδραιοποίηση</a:t>
            </a:r>
            <a:r>
              <a:rPr lang="el-GR" dirty="0" smtClean="0"/>
              <a:t> της παγκόσμιας δύναμής της</a:t>
            </a:r>
          </a:p>
          <a:p>
            <a:r>
              <a:rPr lang="el-GR" dirty="0" smtClean="0"/>
              <a:t>Επίδειξη δύναμης, κυρίως προς την αναδυόμενη Σοβιετική Ένωση</a:t>
            </a:r>
          </a:p>
          <a:p>
            <a:r>
              <a:rPr lang="el-GR" dirty="0" smtClean="0"/>
              <a:t>Τόνωση εθνικής υπερηφάνειας (αίσθημα ασφάλειας)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8170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dirty="0" smtClean="0"/>
              <a:t>Αντίθετα </a:t>
            </a:r>
            <a:r>
              <a:rPr lang="el-GR" dirty="0" smtClean="0"/>
              <a:t>θεωρείται </a:t>
            </a:r>
            <a:r>
              <a:rPr lang="el-GR" dirty="0" smtClean="0"/>
              <a:t>ότι η ρίψη ήταν </a:t>
            </a:r>
            <a:r>
              <a:rPr lang="el-GR" dirty="0" smtClean="0"/>
              <a:t>καταστροφική για </a:t>
            </a:r>
            <a:r>
              <a:rPr lang="el-GR" dirty="0" smtClean="0"/>
              <a:t>τους εξής λόγους:</a:t>
            </a:r>
          </a:p>
          <a:p>
            <a:r>
              <a:rPr lang="el-GR" dirty="0" smtClean="0"/>
              <a:t>Οι καταστροφικές συνέπειες σε άνθρωπο και  περιβάλλον (θάνατος 130.000 ανθρώπων εν ριπή οφθαλμού και οι μετέπειτα </a:t>
            </a:r>
            <a:r>
              <a:rPr lang="el-GR" dirty="0" err="1" smtClean="0"/>
              <a:t>τερατογενέσεις</a:t>
            </a:r>
            <a:r>
              <a:rPr lang="el-GR" dirty="0" smtClean="0"/>
              <a:t> που ακολούθησαν)</a:t>
            </a:r>
          </a:p>
          <a:p>
            <a:r>
              <a:rPr lang="el-GR" dirty="0" smtClean="0"/>
              <a:t>Τα γεγονότα της περιόδου 1945 μαρτυρούν ότι ο πόλεμος ήταν στη δύση του οπότε, η ρήψη της ατομικής βόμβας δεν ήταν απαραίτητη</a:t>
            </a:r>
          </a:p>
          <a:p>
            <a:r>
              <a:rPr lang="el-GR" dirty="0" smtClean="0"/>
              <a:t> Δημιουργήθηκε παγκόσμια ανασφάλεια για την τυχόν επανάληψη της ρίψης ενός όπλου με τόσο απαράμιλλα φονικές δυνατότητες.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9857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l-GR" dirty="0" smtClean="0"/>
              <a:t>Καταλήγουμε στο συμπέρασμα ότι βρισκόμαστε σε αρνητική θέση ως προς το να κρίνουμε, αν ήταν η καλύτερη και πληρέστερη απόφαση η ρίψη της βόμβας, για το τέλος αυτό του καταστροφικού και αιματηρού Πολέμου και να αποδώσουμε ευθύνες στους υπεύθυνους για την απόφαση αυτή.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4549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Συγγραφείς:</a:t>
            </a:r>
          </a:p>
          <a:p>
            <a:r>
              <a:rPr lang="el-GR" dirty="0" err="1" smtClean="0"/>
              <a:t>Μαργέτη</a:t>
            </a:r>
            <a:r>
              <a:rPr lang="el-GR" dirty="0" smtClean="0"/>
              <a:t> Ολυμπία Α2</a:t>
            </a:r>
          </a:p>
          <a:p>
            <a:r>
              <a:rPr lang="el-GR" dirty="0" smtClean="0"/>
              <a:t>Αγγελική Κυριαζή Α2</a:t>
            </a:r>
          </a:p>
          <a:p>
            <a:r>
              <a:rPr lang="el-GR" dirty="0" smtClean="0"/>
              <a:t>Γιάννης </a:t>
            </a:r>
            <a:r>
              <a:rPr lang="el-GR" dirty="0" err="1" smtClean="0"/>
              <a:t>Κλίμης</a:t>
            </a:r>
            <a:r>
              <a:rPr lang="el-GR" dirty="0" smtClean="0"/>
              <a:t> Α2</a:t>
            </a:r>
          </a:p>
          <a:p>
            <a:r>
              <a:rPr lang="el-GR" dirty="0" smtClean="0"/>
              <a:t>Μιχάλης Μελάς Α3</a:t>
            </a:r>
          </a:p>
          <a:p>
            <a:r>
              <a:rPr lang="el-GR" dirty="0" smtClean="0"/>
              <a:t>Έλενα Αγγελή Α1</a:t>
            </a:r>
            <a:endParaRPr lang="el-GR" dirty="0"/>
          </a:p>
          <a:p>
            <a:r>
              <a:rPr lang="el-GR" smtClean="0"/>
              <a:t>Λαμπρόπουλος Χρήστος Α2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xmlns="" val="27202234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</TotalTime>
  <Words>228</Words>
  <Application>Microsoft Office PowerPoint</Application>
  <PresentationFormat>Προβολή στην οθόνη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Άποψη</vt:lpstr>
      <vt:lpstr>ΑΤΟΜΙΚΗ ΒΟΜΒΑ ΚΑΙ Η ΛΗΞΗ ΤΟΥ Β’ ΠΑΓΚΟΣΜΙΟΥ ΠΟΛΕΜΟΥ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ΑΤΟΜΙΚΗ ΒΟΜΒΑ ΚΑΙ ΤΟ ΤΕΛΟΣ ΤΟΥ Β’ ΠΑΓΚΟΣΜΙΟΥ ΠΟΛΕΜΟΥ</dc:title>
  <dc:creator>User</dc:creator>
  <cp:lastModifiedBy>st3</cp:lastModifiedBy>
  <cp:revision>4</cp:revision>
  <dcterms:created xsi:type="dcterms:W3CDTF">2016-01-23T15:22:44Z</dcterms:created>
  <dcterms:modified xsi:type="dcterms:W3CDTF">2008-08-08T22:36:41Z</dcterms:modified>
</cp:coreProperties>
</file>