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ΚΗΠΟΥΡΟΙ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el-GR" dirty="0" smtClean="0"/>
              <a:t>ΓΙΩΡΓΟΣ </a:t>
            </a:r>
            <a:r>
              <a:rPr lang="el-GR" dirty="0" smtClean="0"/>
              <a:t>ΒΡΑΧΑΤΗΣ</a:t>
            </a:r>
          </a:p>
          <a:p>
            <a:pPr algn="r"/>
            <a:r>
              <a:rPr lang="el-GR" dirty="0" smtClean="0"/>
              <a:t>ΜΑΝΟΣ ΧΑΜΟΥΡΑΤΙΔΗΣ</a:t>
            </a:r>
          </a:p>
          <a:p>
            <a:pPr algn="r"/>
            <a:r>
              <a:rPr lang="el-GR" dirty="0" smtClean="0"/>
              <a:t>ΑΡΗΣ ΤΣΙΤΣΙΡΗΣ </a:t>
            </a:r>
          </a:p>
          <a:p>
            <a:pPr algn="r"/>
            <a:r>
              <a:rPr lang="el-GR" dirty="0" smtClean="0"/>
              <a:t>ΔΗΜΗΤΡΗΣ ΚΑΨΗΣ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ΤΑ ΑΠΟΤΕΛΕΣΜΑΤΑ…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Αναμένονται…</a:t>
            </a:r>
            <a:endParaRPr lang="el-GR" dirty="0"/>
          </a:p>
        </p:txBody>
      </p:sp>
      <p:pic>
        <p:nvPicPr>
          <p:cNvPr id="1026" name="Picture 2" descr="C:\Documents and Settings\Admin\My Documents\Downloads\18253825_1542490759136022_62129116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20888"/>
            <a:ext cx="478802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ΣΤΟΧΟΙ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Α)Δημιουργία λαχανόκηπου</a:t>
            </a:r>
          </a:p>
          <a:p>
            <a:r>
              <a:rPr lang="el-GR" dirty="0" smtClean="0"/>
              <a:t>Β)Καθαρισμός κήπων</a:t>
            </a:r>
          </a:p>
          <a:p>
            <a:r>
              <a:rPr lang="el-GR" dirty="0" smtClean="0"/>
              <a:t>Γ)Φυτεύσεις</a:t>
            </a:r>
            <a:endParaRPr lang="el-GR" dirty="0"/>
          </a:p>
        </p:txBody>
      </p:sp>
      <p:pic>
        <p:nvPicPr>
          <p:cNvPr id="4" name="3 - Εικόνα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284984"/>
            <a:ext cx="4091947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ΚΑΘΑΡΙΣΜΟΣ ΚΗΠΟΥ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3 - Εικόνα" descr="kipouroi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611692"/>
            <a:ext cx="5865440" cy="4472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ΚΑΘΑΡΙΣΜΟΣ ΣΚΑΜΑΤΟΣ</a:t>
            </a:r>
            <a:endParaRPr lang="el-GR" sz="4000" dirty="0"/>
          </a:p>
        </p:txBody>
      </p:sp>
      <p:pic>
        <p:nvPicPr>
          <p:cNvPr id="4" name="3 - Θέση περιεχομένου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ΦΥΤΕΥΣΗ ΑΝΘΩΝ ΣΤΑ ΠΑΡΤΕΡΙΑ</a:t>
            </a:r>
            <a:endParaRPr lang="el-GR" sz="3600" dirty="0"/>
          </a:p>
        </p:txBody>
      </p:sp>
      <p:pic>
        <p:nvPicPr>
          <p:cNvPr id="5" name="4 - Εικόνα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484784"/>
            <a:ext cx="3603193" cy="2376264"/>
          </a:xfrm>
          <a:prstGeom prst="rect">
            <a:avLst/>
          </a:prstGeom>
        </p:spPr>
      </p:pic>
      <p:pic>
        <p:nvPicPr>
          <p:cNvPr id="6" name="5 - Εικόνα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3456384" cy="2434580"/>
          </a:xfrm>
          <a:prstGeom prst="rect">
            <a:avLst/>
          </a:prstGeom>
        </p:spPr>
      </p:pic>
      <p:pic>
        <p:nvPicPr>
          <p:cNvPr id="10" name="9 - Θέση περιεχομένου" descr="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4149080"/>
            <a:ext cx="3456384" cy="2337123"/>
          </a:xfrm>
        </p:spPr>
      </p:pic>
      <p:pic>
        <p:nvPicPr>
          <p:cNvPr id="11" name="10 - Εικόνα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149080"/>
            <a:ext cx="3600400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ΔΗΜΙΟΥΡΓΙΑ ΣΠΟΡΕΙΩΝ</a:t>
            </a:r>
            <a:endParaRPr lang="el-GR" sz="4000" dirty="0"/>
          </a:p>
        </p:txBody>
      </p:sp>
      <p:pic>
        <p:nvPicPr>
          <p:cNvPr id="4" name="3 - Θέση περιεχομένου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flipV="1">
            <a:off x="395536" y="404663"/>
            <a:ext cx="8291263" cy="1008111"/>
          </a:xfrm>
        </p:spPr>
        <p:txBody>
          <a:bodyPr>
            <a:noAutofit/>
          </a:bodyPr>
          <a:lstStyle/>
          <a:p>
            <a:endParaRPr lang="el-GR" dirty="0"/>
          </a:p>
        </p:txBody>
      </p:sp>
      <p:pic>
        <p:nvPicPr>
          <p:cNvPr id="4" name="3 - Θέση περιεχομένου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748679" cy="612068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ΑΥΤΟΜΑΤΟ ΠΟΤΙΣΜΑ</a:t>
            </a:r>
            <a:endParaRPr lang="el-GR" dirty="0"/>
          </a:p>
        </p:txBody>
      </p:sp>
      <p:pic>
        <p:nvPicPr>
          <p:cNvPr id="4" name="3 - Θέση περιεχομένου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096344" cy="4525963"/>
          </a:xfrm>
        </p:spPr>
      </p:pic>
      <p:pic>
        <p:nvPicPr>
          <p:cNvPr id="7" name="6 - Εικόνα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556792"/>
            <a:ext cx="4738206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ΤΟΠΟΘΕΤΗΣΗ ΑΥΤΟΜΑΤΟΥ ΠΟΤΙΣΜΑΤΟΣ</a:t>
            </a:r>
            <a:endParaRPr lang="el-GR" sz="4000" dirty="0"/>
          </a:p>
        </p:txBody>
      </p:sp>
      <p:pic>
        <p:nvPicPr>
          <p:cNvPr id="4" name="3 - Θέση περιεχομένου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320480" cy="2808312"/>
          </a:xfrm>
        </p:spPr>
      </p:pic>
      <p:pic>
        <p:nvPicPr>
          <p:cNvPr id="5" name="4 - Εικόνα" descr="WHIT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412776"/>
            <a:ext cx="3168352" cy="3600400"/>
          </a:xfrm>
          <a:prstGeom prst="rect">
            <a:avLst/>
          </a:prstGeom>
        </p:spPr>
      </p:pic>
      <p:pic>
        <p:nvPicPr>
          <p:cNvPr id="6" name="5 - Εικόνα" descr="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556792"/>
            <a:ext cx="3960440" cy="2808312"/>
          </a:xfrm>
          <a:prstGeom prst="rect">
            <a:avLst/>
          </a:prstGeom>
        </p:spPr>
      </p:pic>
      <p:pic>
        <p:nvPicPr>
          <p:cNvPr id="7" name="6 - Εικόνα" descr="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4437112"/>
            <a:ext cx="5148064" cy="22048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36</Words>
  <Application>Microsoft Office PowerPoint</Application>
  <PresentationFormat>Προβολή στην οθόνη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ΚΗΠΟΥΡΟΙ</vt:lpstr>
      <vt:lpstr>ΣΤΟΧΟΙ</vt:lpstr>
      <vt:lpstr>ΚΑΘΑΡΙΣΜΟΣ ΚΗΠΟΥ</vt:lpstr>
      <vt:lpstr>ΚΑΘΑΡΙΣΜΟΣ ΣΚΑΜΑΤΟΣ</vt:lpstr>
      <vt:lpstr>ΦΥΤΕΥΣΗ ΑΝΘΩΝ ΣΤΑ ΠΑΡΤΕΡΙΑ</vt:lpstr>
      <vt:lpstr>ΔΗΜΙΟΥΡΓΙΑ ΣΠΟΡΕΙΩΝ</vt:lpstr>
      <vt:lpstr>Διαφάνεια 7</vt:lpstr>
      <vt:lpstr>ΑΥΤΟΜΑΤΟ ΠΟΤΙΣΜΑ</vt:lpstr>
      <vt:lpstr>ΤΟΠΟΘΕΤΗΣΗ ΑΥΤΟΜΑΤΟΥ ΠΟΤΙΣΜΑΤΟΣ</vt:lpstr>
      <vt:lpstr>ΚΑΙ ΤΑ ΑΠΟΤΕΛΕΣΜΑΤΑ…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ΚΗΠΟΥΡΟΙ</dc:title>
  <cp:lastModifiedBy>2ο Λυκειο Πειραια</cp:lastModifiedBy>
  <cp:revision>11</cp:revision>
  <dcterms:modified xsi:type="dcterms:W3CDTF">2017-05-02T07:50:07Z</dcterms:modified>
</cp:coreProperties>
</file>