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8" r:id="rId9"/>
    <p:sldId id="263" r:id="rId10"/>
    <p:sldId id="270" r:id="rId11"/>
    <p:sldId id="264" r:id="rId12"/>
    <p:sldId id="267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83" d="100"/>
          <a:sy n="83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0998CC-FFB6-497F-8955-55853F60083F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5B3617-5617-41D4-8AA2-C885F9BEA8C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88024" y="260648"/>
            <a:ext cx="3313355" cy="1702160"/>
          </a:xfrm>
        </p:spPr>
        <p:txBody>
          <a:bodyPr/>
          <a:lstStyle/>
          <a:p>
            <a:r>
              <a:rPr lang="en-US" dirty="0"/>
              <a:t>TA </a:t>
            </a:r>
            <a:r>
              <a:rPr lang="el-GR" dirty="0"/>
              <a:t>ΕΙΔΗ ΤΩΝ ΣΠΟΡΩΝ</a:t>
            </a:r>
          </a:p>
        </p:txBody>
      </p:sp>
      <p:pic>
        <p:nvPicPr>
          <p:cNvPr id="1026" name="Picture 2" descr="E:\eidh sporwn img\ybri\paradosiakoi sporoi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2176" r="1071" b="22046"/>
          <a:stretch/>
        </p:blipFill>
        <p:spPr bwMode="auto">
          <a:xfrm>
            <a:off x="0" y="620689"/>
            <a:ext cx="44832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554" y="2513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ΠΑΡΑΔΟΣΙΑΚΟΙ ΣΠΟΡΟΙ</a:t>
            </a:r>
          </a:p>
        </p:txBody>
      </p:sp>
      <p:pic>
        <p:nvPicPr>
          <p:cNvPr id="1027" name="Picture 3" descr="C:\Users\User\Desktop\img8734_7fbfd1e3770808aa6ffd313e0f3994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23" y="3789040"/>
            <a:ext cx="35643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metallagmena trofima4_original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763888" cy="22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554" y="3356992"/>
            <a:ext cx="225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ΥΒΡΙΔΙΑ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25280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ΜΕΤΑΛΛΑΓΜΕΝΑ</a:t>
            </a:r>
          </a:p>
        </p:txBody>
      </p:sp>
    </p:spTree>
    <p:extLst>
      <p:ext uri="{BB962C8B-B14F-4D97-AF65-F5344CB8AC3E}">
        <p14:creationId xmlns:p14="http://schemas.microsoft.com/office/powerpoint/2010/main" xmlns="" val="270837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104592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Τα μειονεκτήματα των μεταλλαγμένων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66608"/>
            <a:ext cx="8424936" cy="5191392"/>
          </a:xfrm>
        </p:spPr>
        <p:txBody>
          <a:bodyPr/>
          <a:lstStyle/>
          <a:p>
            <a:r>
              <a:rPr lang="el-GR" dirty="0"/>
              <a:t> Σύνθεση τοξινών, αλλεργιογόνων και καρκινογόνων που αλλάζουν τη λειτουργία του οργανισμού.</a:t>
            </a:r>
            <a:endParaRPr lang="en-US" dirty="0"/>
          </a:p>
          <a:p>
            <a:endParaRPr lang="en-US" dirty="0"/>
          </a:p>
          <a:p>
            <a:r>
              <a:rPr lang="el-GR" dirty="0"/>
              <a:t>Ανεπιθύμητη μεταφορά  </a:t>
            </a:r>
            <a:r>
              <a:rPr lang="el-GR" dirty="0">
                <a:latin typeface="Arial Black" panose="020B0A04020102020204" pitchFamily="34" charset="0"/>
              </a:rPr>
              <a:t>ΓΤ</a:t>
            </a:r>
            <a:r>
              <a:rPr lang="el-GR" dirty="0"/>
              <a:t> χαρακτηριστικών σε άλλους οργανισμούς με φυσικούς τρόπους=&gt;</a:t>
            </a:r>
          </a:p>
          <a:p>
            <a:pPr marL="68580" indent="0">
              <a:buNone/>
            </a:pPr>
            <a:r>
              <a:rPr lang="el-GR" dirty="0"/>
              <a:t> Απώλεια του πλούτου της βιολογικής διαφοροποίησης στο φυτικό και ζωικό βασίλειο</a:t>
            </a:r>
            <a:endParaRPr lang="en-US" dirty="0"/>
          </a:p>
          <a:p>
            <a:endParaRPr lang="en-US" dirty="0"/>
          </a:p>
          <a:p>
            <a:r>
              <a:rPr lang="el-GR" dirty="0"/>
              <a:t>Πολυεθνικές εταιρείες ακόμα και ολόκληρα κράτη να μπορούν να ελέγχουν την παγκόσμια παραγωγή τροφίμων λόγω πνευματικών δικαιωμάτων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6113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l-GR" dirty="0"/>
              <a:t>ΕΠΙΛΟΓΟΣ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3508977"/>
          </a:xfrm>
          <a:scene3d>
            <a:camera prst="perspectiveRelaxedModerately"/>
            <a:lightRig rig="threePt" dir="t"/>
          </a:scene3d>
        </p:spPr>
        <p:txBody>
          <a:bodyPr>
            <a:normAutofit fontScale="92500"/>
          </a:bodyPr>
          <a:lstStyle/>
          <a:p>
            <a:r>
              <a:rPr lang="el-GR" dirty="0"/>
              <a:t>Ανακεφαλαιώνοντας η ομάδα μας μέσω της έρευνας ανακάλυψε ότι στην αγορά παρουσιάζονται 3 διαφορετικά είδη σπόρων: οι παραδοσιακοί, τα υβρίδια και οι μεταλλαγμένοι. Δυστυχώς η εμφάνιση παραδοσιακών σπόρων όλο και μειώνεται στην αγορά λόγω της αύξησης των γενετικών μετατροπών που οδηγούν πολλούς σπόρους να καταλήγουν ή σε υβρίδια ή σε μεταλλαγμένους. </a:t>
            </a:r>
            <a:r>
              <a:rPr lang="el-GR" dirty="0" err="1"/>
              <a:t>Παρ’όλα</a:t>
            </a:r>
            <a:r>
              <a:rPr lang="el-GR" dirty="0"/>
              <a:t> αυτά οργανισμοί και εταιρίες φροντίζουν την συνέχιση της ύπαρξης των παραδοσιακών σπόρων.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818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/>
              <a:t>ΒΙΒΛΙΟΓΡΑΦΙΑ</a:t>
            </a:r>
          </a:p>
          <a:p>
            <a:endParaRPr lang="el-GR" sz="2400" dirty="0"/>
          </a:p>
          <a:p>
            <a:r>
              <a:rPr lang="en-US" sz="2400" dirty="0"/>
              <a:t>http://www.ftiaxno.gr/2014/09/oi-paradosiakoi-sporoi-kai-ta-pleonektimata-tous.html#sthash.7xjO73Es.dpuf</a:t>
            </a:r>
          </a:p>
          <a:p>
            <a:r>
              <a:rPr lang="en-US" sz="2400" dirty="0"/>
              <a:t>http://www.ftiaxno.gr/2014/09/oi-paradosiakoi-sporoi-kai-ta-pleonektimata-tous.html#sthash.7xjO73Es.dpu</a:t>
            </a:r>
          </a:p>
          <a:p>
            <a:r>
              <a:rPr lang="en-US" sz="2400" dirty="0"/>
              <a:t>http://11dim-kaval.kav.sch.gr/main/metal/metal.htm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54757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48478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ΣΥΓΓΡΑΦΕΙΣ – ΕΥΡΕΥΝΗΤΕΣ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379102"/>
            <a:ext cx="6480720" cy="2062103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l-GR" sz="3200" dirty="0"/>
              <a:t>ΑΓΓΕΛΙΚΗ ΚΥΡΙΑΖΗ</a:t>
            </a:r>
          </a:p>
          <a:p>
            <a:r>
              <a:rPr lang="el-GR" sz="3200" dirty="0"/>
              <a:t>ΧΡΗΣΤΟΣ ΛΑΜΠΡΟΠΟΥΛΟΣ </a:t>
            </a:r>
          </a:p>
          <a:p>
            <a:r>
              <a:rPr lang="el-GR" sz="3200" dirty="0"/>
              <a:t>ΜΙΧΑΛΗΣ ΜΕΛΑΣ</a:t>
            </a:r>
          </a:p>
          <a:p>
            <a:r>
              <a:rPr lang="el-GR" sz="3200" dirty="0"/>
              <a:t>ΓΙΑΝΝΗΣ ΚΛΗΜΗΣ</a:t>
            </a:r>
          </a:p>
        </p:txBody>
      </p:sp>
    </p:spTree>
    <p:extLst>
      <p:ext uri="{BB962C8B-B14F-4D97-AF65-F5344CB8AC3E}">
        <p14:creationId xmlns:p14="http://schemas.microsoft.com/office/powerpoint/2010/main" xmlns="" val="6630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143000"/>
          </a:xfrm>
        </p:spPr>
        <p:txBody>
          <a:bodyPr/>
          <a:lstStyle/>
          <a:p>
            <a:r>
              <a:rPr lang="el-GR" dirty="0"/>
              <a:t>ΕΙΣΑΓΩΓΗ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dirty="0"/>
              <a:t>Ο σπόρος είναι η πηγή της ζωής, είναι ο αυθορμητισμός της ζωής να εκφράζεται, να </a:t>
            </a:r>
            <a:r>
              <a:rPr lang="el-GR" dirty="0" err="1"/>
              <a:t>αυτοανανεώνεται</a:t>
            </a:r>
            <a:r>
              <a:rPr lang="el-GR" dirty="0"/>
              <a:t>, να πολλαπλασιάζεται, να εξελίσσεται στο διηνεκές σε καθεστώς ελευθερίας</a:t>
            </a:r>
            <a:r>
              <a:rPr lang="el-GR" dirty="0" smtClean="0"/>
              <a:t>.</a:t>
            </a:r>
            <a:endParaRPr lang="en-US" dirty="0" smtClean="0"/>
          </a:p>
          <a:p>
            <a:pPr marL="68580" indent="0">
              <a:buNone/>
            </a:pPr>
            <a:r>
              <a:rPr lang="el-GR" dirty="0" smtClean="0"/>
              <a:t>Ο </a:t>
            </a:r>
            <a:r>
              <a:rPr lang="el-GR" dirty="0"/>
              <a:t>σπόρος είναι η ενσάρκωση της </a:t>
            </a:r>
            <a:r>
              <a:rPr lang="el-GR" dirty="0" err="1"/>
              <a:t>βιο</a:t>
            </a:r>
            <a:r>
              <a:rPr lang="el-GR" dirty="0"/>
              <a:t>-πολιτιστικής ποικιλομορφίας. Περιέχει εκατομμύρια χρόνια βιολογικής και πολιτιστικής εξέλιξης από το παρελθόν καθώς επίσης και τις δυνατότητες χιλιετιών ενός μέλλοντος που εκτυλίσσεται </a:t>
            </a:r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5716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4836" y="112075"/>
            <a:ext cx="7024744" cy="1143000"/>
          </a:xfrm>
        </p:spPr>
        <p:txBody>
          <a:bodyPr/>
          <a:lstStyle/>
          <a:p>
            <a:r>
              <a:rPr lang="el-GR" dirty="0"/>
              <a:t>ΠΑΡΑΔΟΣΙΑΚΟΙ ΣΠΟΡΟΙ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8330" y="1216166"/>
            <a:ext cx="6777317" cy="472460"/>
          </a:xfrm>
        </p:spPr>
        <p:txBody>
          <a:bodyPr>
            <a:normAutofit/>
          </a:bodyPr>
          <a:lstStyle/>
          <a:p>
            <a:pPr algn="ctr"/>
            <a:r>
              <a:rPr lang="el-GR" b="1" i="1" dirty="0"/>
              <a:t>ΕΙΔΗ ΣΠΟΡΩΝ:</a:t>
            </a:r>
          </a:p>
          <a:p>
            <a:endParaRPr lang="el-GR" dirty="0"/>
          </a:p>
        </p:txBody>
      </p:sp>
      <p:pic>
        <p:nvPicPr>
          <p:cNvPr id="1026" name="Picture 2" descr="http://2.bp.blogspot.com/-jjBMZRRwDyg/UPrevYjXyFI/AAAAAAAADV8/lvkZNPw9qfs/s1600/%CE%95%CE%A3%CE%A0%CE%95%CE%A1%CE%99%CE%94%CE%9F%CE%95%CE%99%CE%94%CE%97+%CE%A6%CE%A1%CE%9F%CE%A5%CE%A4%CE%91+%CE%9B%CE%99%CE%A3%CE%A4%CE%95%CE%A3+%CE%91%CE%9D%CE%91%CE%A6%CE%9F%CE%A1%CE%91%CE%A3+%CE%93%CE%99%CE%91+%CE%A4%CE%9F+%CE%9D%CE%97%CE%A0%CE%99%CE%91%CE%93%CE%A9%CE%93%CE%95%CE%99%CE%9F_%CE%A3%CE%B5%CE%BB%CE%AF%CE%B4%CE%B1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7" t="2578" r="2606" b="5934"/>
          <a:stretch/>
        </p:blipFill>
        <p:spPr bwMode="auto">
          <a:xfrm>
            <a:off x="2016425" y="2632464"/>
            <a:ext cx="4537524" cy="38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812" y="1865557"/>
            <a:ext cx="801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2000" dirty="0"/>
              <a:t>Εσπεριδοειδή: ακτινίδιο, πορτοκάλι, λεμόνι, μανταρίνι, νεκταρίνια, </a:t>
            </a:r>
            <a:r>
              <a:rPr lang="el-GR" sz="2000" dirty="0" err="1"/>
              <a:t>μοσχολέμονο</a:t>
            </a:r>
            <a:r>
              <a:rPr lang="el-GR" sz="2000" dirty="0"/>
              <a:t> (</a:t>
            </a:r>
            <a:r>
              <a:rPr lang="el-GR" sz="2000" dirty="0" err="1"/>
              <a:t>λάιμ</a:t>
            </a:r>
            <a:r>
              <a:rPr lang="el-GR" sz="2000" dirty="0"/>
              <a:t>) </a:t>
            </a:r>
            <a:r>
              <a:rPr lang="el-GR" sz="2000" dirty="0" err="1"/>
              <a:t>κτλ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1072" y="19504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Όσπρια: κουκιά, φακές, φασόλια, φάβα, ρεβίθια, γίγαντες, φασόλια μαυρομάτικα, μπιζέλια κτλ.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861048"/>
            <a:ext cx="259228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26216" y="255523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Ξηροί καρποί: καφές, κακάο, αμύγδαλα, φιστίκια </a:t>
            </a:r>
            <a:r>
              <a:rPr lang="el-GR" dirty="0" err="1"/>
              <a:t>Αιγίνης</a:t>
            </a:r>
            <a:r>
              <a:rPr lang="el-GR" dirty="0"/>
              <a:t>, ηλιόσποροι, </a:t>
            </a:r>
            <a:r>
              <a:rPr lang="el-GR" dirty="0" err="1"/>
              <a:t>κάσιους</a:t>
            </a:r>
            <a:r>
              <a:rPr lang="el-GR" dirty="0"/>
              <a:t> κτλ.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140" y="1909307"/>
            <a:ext cx="770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Τροπικοί καρποί: μπανάνα, </a:t>
            </a:r>
            <a:r>
              <a:rPr lang="el-GR" dirty="0" err="1"/>
              <a:t>παπάγια</a:t>
            </a:r>
            <a:r>
              <a:rPr lang="el-GR" dirty="0"/>
              <a:t>, αβοκάντο, καρύδα, ανανάς, </a:t>
            </a:r>
            <a:r>
              <a:rPr lang="el-GR" dirty="0" err="1"/>
              <a:t>μανγκο</a:t>
            </a:r>
            <a:r>
              <a:rPr lang="el-GR" dirty="0"/>
              <a:t> κτλ.</a:t>
            </a:r>
          </a:p>
          <a:p>
            <a:endParaRPr lang="el-GR" dirty="0"/>
          </a:p>
        </p:txBody>
      </p:sp>
      <p:pic>
        <p:nvPicPr>
          <p:cNvPr id="1030" name="Picture 6" descr="http://logodiatrofis.gr/uploads/posts/osp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589" y="3511922"/>
            <a:ext cx="4169260" cy="27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outzouri.gr/gr/images/banners/produc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479" y="3355153"/>
            <a:ext cx="5752377" cy="30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0368" y="3434470"/>
            <a:ext cx="4589929" cy="30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30" accel="100000">
                                          <p:stCondLst>
                                            <p:cond delay="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idh sporwn img\ybri\paradosiakoi spor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73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el-GR" u="sng" dirty="0"/>
              <a:t>ΥΒΡΙΔΙΑ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7"/>
            <a:ext cx="4680520" cy="525658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Υβρίδιο είναι το αποτέλεσμα της διασταύρωσης δύο γενετικά ανόμοιων ατόμων</a:t>
            </a:r>
            <a:r>
              <a:rPr lang="en-US" dirty="0"/>
              <a:t>(</a:t>
            </a:r>
            <a:r>
              <a:rPr lang="el-GR" dirty="0"/>
              <a:t>οποιοδήποτε ειδών), τα οποία όμως εκφράζουν κάποιο κοινό χαρακτηριστικό με διαφορετικό τρόπο. Στις αγροτικές καλλιέργειες, αγρότες και γεωπόνοι χρησιμοποιούν αυτό το τεχνητό τρόπο για να παράγουν μεγαλύτερες ποσότητες ή πιο ανθεκτικά φυτά. Υπάρχουν </a:t>
            </a:r>
            <a:r>
              <a:rPr lang="el-GR" dirty="0" smtClean="0"/>
              <a:t>υβρίδια </a:t>
            </a:r>
            <a:r>
              <a:rPr lang="el-GR" dirty="0"/>
              <a:t>που έχουν δημιουργηθεί με φυσικό τρόπο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882654"/>
            <a:ext cx="3905228" cy="3086405"/>
          </a:xfrm>
          <a:prstGeom prst="rect">
            <a:avLst/>
          </a:prstGeom>
        </p:spPr>
      </p:pic>
      <p:pic>
        <p:nvPicPr>
          <p:cNvPr id="1028" name="Picture 4" descr="http://4.bp.blogspot.com/-_FCkmHFpDUI/UrdietiKA0I/AAAAAAAAB_E/4wboYw0rT_M/s1600/image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969059"/>
            <a:ext cx="3834250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00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3623" y="620688"/>
            <a:ext cx="7997054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Παραδοσιακοί σπόροι </a:t>
            </a:r>
            <a:r>
              <a:rPr lang="en-US" dirty="0"/>
              <a:t>VS </a:t>
            </a:r>
            <a:r>
              <a:rPr lang="el-GR" dirty="0"/>
              <a:t>Υβρίδια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77894"/>
            <a:ext cx="8568952" cy="536508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 Οι παραδοσιακές ποικιλίες διατηρούν όλο το εύρος των γονιδίων τους, όπως και οι πρόγονοι τους, μεταφέροντας μαζί τους όλη την ιστορία, μυρωδιά, γεύση, υφή και χρώμα όπως τα παλιά χρόνια</a:t>
            </a:r>
          </a:p>
          <a:p>
            <a:endParaRPr lang="el-GR" dirty="0"/>
          </a:p>
          <a:p>
            <a:r>
              <a:rPr lang="el-GR" dirty="0"/>
              <a:t>τα υβρίδια </a:t>
            </a:r>
            <a:r>
              <a:rPr lang="el-GR" dirty="0" err="1"/>
              <a:t>προτιμούνται</a:t>
            </a:r>
            <a:r>
              <a:rPr lang="el-GR" dirty="0"/>
              <a:t> σε σχέση με τους παραδοσιακούς σπόρους και αυτό οφείλεται στις μεγαλύτερες αποδόσεις και ανθεκτικότητα τους σε συγκεκριμένα έντομα και ασθένειες.</a:t>
            </a:r>
          </a:p>
          <a:p>
            <a:endParaRPr lang="el-GR" dirty="0"/>
          </a:p>
          <a:p>
            <a:r>
              <a:rPr lang="el-GR" dirty="0"/>
              <a:t>Από τα μεγαλύτερα πλεονεκτήματα όμως των παραδοσιακών σπόρων είναι η ανομοιομορφία τους: μπορεί ως καταναλωτές να έχουμε συνηθίσει να αποζητούμε ομοιόμορφες ντομάτες χωρίς «παραμορφώσεις» και διχρωμίες, αλλά αυτή ακριβώς η γενετική ποικιλομορφία των παραδοσιακών ποικιλιών, κρύβει και τη δύναμη τους.</a:t>
            </a:r>
          </a:p>
          <a:p>
            <a:endParaRPr lang="el-GR" dirty="0"/>
          </a:p>
          <a:p>
            <a:r>
              <a:rPr lang="el-GR" dirty="0"/>
              <a:t>Το σημαντικότερο πλεονέκτημα όμως των παραδοσιακών ποικιλιών, είναι το ότι μπορούμε να συλλέξουμε σπόρο και να τον ξαναφυτέψουμε τον επόμενο χρόνο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2509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7024744" cy="1143000"/>
          </a:xfrm>
        </p:spPr>
        <p:txBody>
          <a:bodyPr/>
          <a:lstStyle/>
          <a:p>
            <a:r>
              <a:rPr lang="el-GR" dirty="0"/>
              <a:t>ΜΕΤΑΛΛΑΓΜΕΝΑ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373216"/>
          </a:xfrm>
        </p:spPr>
        <p:txBody>
          <a:bodyPr>
            <a:normAutofit/>
          </a:bodyPr>
          <a:lstStyle/>
          <a:p>
            <a:r>
              <a:rPr lang="el-GR" dirty="0"/>
              <a:t>Τα μεταλλαγμένα τρόφιμα είναι μέρος της καθημερινότητάς μας και τα συναντάμε καθημερινά αλλά αυτό δεν σημαίνει ότι κάνουν καλό στην υγεία μας. </a:t>
            </a:r>
          </a:p>
          <a:p>
            <a:pPr marL="68580" indent="0">
              <a:buNone/>
            </a:pPr>
            <a:r>
              <a:rPr lang="el-GR" dirty="0"/>
              <a:t>ΜΕΤΑΛΛΑΓΜΕΝΑ ΠΡΟΪΟΝΤΑ – </a:t>
            </a:r>
            <a:r>
              <a:rPr lang="en-US" dirty="0"/>
              <a:t>SOS</a:t>
            </a:r>
          </a:p>
          <a:p>
            <a:r>
              <a:rPr lang="el-GR" dirty="0"/>
              <a:t>Γιαούρτι </a:t>
            </a:r>
            <a:r>
              <a:rPr lang="en-US" dirty="0"/>
              <a:t>After School Choco (</a:t>
            </a:r>
            <a:r>
              <a:rPr lang="el-GR" dirty="0"/>
              <a:t>ΦΑΓΕ)</a:t>
            </a:r>
          </a:p>
          <a:p>
            <a:r>
              <a:rPr lang="en-US" dirty="0" err="1"/>
              <a:t>FruYo</a:t>
            </a:r>
            <a:r>
              <a:rPr lang="en-US" dirty="0"/>
              <a:t> </a:t>
            </a:r>
            <a:r>
              <a:rPr lang="el-GR" dirty="0"/>
              <a:t>γιαούρτι με δημητριακά (ΦΑΓΕ)</a:t>
            </a:r>
          </a:p>
          <a:p>
            <a:r>
              <a:rPr lang="en-US" dirty="0"/>
              <a:t>Nouvelle, (</a:t>
            </a:r>
            <a:r>
              <a:rPr lang="el-GR" dirty="0"/>
              <a:t>ΦΑΓΕ)</a:t>
            </a:r>
          </a:p>
          <a:p>
            <a:r>
              <a:rPr lang="en-US" dirty="0" err="1"/>
              <a:t>Caramele</a:t>
            </a:r>
            <a:r>
              <a:rPr lang="en-US" dirty="0"/>
              <a:t> (</a:t>
            </a:r>
            <a:r>
              <a:rPr lang="el-GR" dirty="0"/>
              <a:t>ΦΑΓΕ)</a:t>
            </a:r>
          </a:p>
          <a:p>
            <a:r>
              <a:rPr lang="en-US" dirty="0"/>
              <a:t>Cheetos (Tasty)</a:t>
            </a:r>
          </a:p>
          <a:p>
            <a:r>
              <a:rPr lang="en-US" dirty="0"/>
              <a:t>Doritos (Tasty)</a:t>
            </a:r>
          </a:p>
          <a:p>
            <a:endParaRPr lang="el-GR" dirty="0"/>
          </a:p>
        </p:txBody>
      </p:sp>
      <p:pic>
        <p:nvPicPr>
          <p:cNvPr id="2052" name="Picture 4" descr="http://i42.tinypic.com/2957io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0063"/>
            <a:ext cx="4262941" cy="2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53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3397049"/>
          </a:xfrm>
        </p:spPr>
      </p:pic>
      <p:pic>
        <p:nvPicPr>
          <p:cNvPr id="1029" name="Picture 5" descr="C:\Users\User\Desktop\ssss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97049"/>
            <a:ext cx="9144000" cy="34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24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οφέλη των μεταλλαγμένων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85528"/>
            <a:ext cx="7560840" cy="3509257"/>
          </a:xfrm>
        </p:spPr>
        <p:txBody>
          <a:bodyPr>
            <a:normAutofit/>
          </a:bodyPr>
          <a:lstStyle/>
          <a:p>
            <a:r>
              <a:rPr lang="el-GR" dirty="0"/>
              <a:t>Καλύτερη γεύση και ποιότητα.</a:t>
            </a:r>
          </a:p>
          <a:p>
            <a:r>
              <a:rPr lang="el-GR" dirty="0"/>
              <a:t>Μείωση χρόνου ωρίμανσης.</a:t>
            </a:r>
          </a:p>
          <a:p>
            <a:r>
              <a:rPr lang="el-GR" dirty="0"/>
              <a:t>Καλύτερες και μεγαλύτερες σοδειές.</a:t>
            </a:r>
          </a:p>
          <a:p>
            <a:r>
              <a:rPr lang="el-GR" dirty="0"/>
              <a:t>Αυξημένη περιεκτικότητα σε θρεπτικά συστατικά.</a:t>
            </a:r>
          </a:p>
          <a:p>
            <a:r>
              <a:rPr lang="el-GR" dirty="0"/>
              <a:t>Αυξημένη αντίσταση των ζώων σε ασθένειες.</a:t>
            </a:r>
          </a:p>
          <a:p>
            <a:r>
              <a:rPr lang="el-GR" dirty="0"/>
              <a:t>Λιγότερη χρήση εντομοκτόνων, ζιζανιοκτόνων και λιπασμάτων.</a:t>
            </a:r>
          </a:p>
          <a:p>
            <a:r>
              <a:rPr lang="el-GR" dirty="0"/>
              <a:t>Αντιμετώπιση του προβλήματος της πείνας.</a:t>
            </a:r>
          </a:p>
          <a:p>
            <a:endParaRPr lang="el-GR" dirty="0"/>
          </a:p>
        </p:txBody>
      </p:sp>
      <p:pic>
        <p:nvPicPr>
          <p:cNvPr id="5122" name="Picture 2" descr="E:\eidh sporwn img\ybri\αρχείο λήψη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52"/>
            <a:ext cx="447367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699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134</TotalTime>
  <Words>547</Words>
  <Application>Microsoft Office PowerPoint</Application>
  <PresentationFormat>Προβολή στην οθόνη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Austin</vt:lpstr>
      <vt:lpstr>TA ΕΙΔΗ ΤΩΝ ΣΠΟΡΩΝ</vt:lpstr>
      <vt:lpstr>ΕΙΣΑΓΩΓΗ</vt:lpstr>
      <vt:lpstr>ΠΑΡΑΔΟΣΙΑΚΟΙ ΣΠΟΡΟΙ</vt:lpstr>
      <vt:lpstr>Διαφάνεια 4</vt:lpstr>
      <vt:lpstr>ΥΒΡΙΔΙΑ </vt:lpstr>
      <vt:lpstr>Παραδοσιακοί σπόροι VS Υβρίδια</vt:lpstr>
      <vt:lpstr>ΜΕΤΑΛΛΑΓΜΕΝΑ</vt:lpstr>
      <vt:lpstr>Διαφάνεια 8</vt:lpstr>
      <vt:lpstr>Τα οφέλη των μεταλλαγμένων</vt:lpstr>
      <vt:lpstr>Τα μειονεκτήματα των μεταλλαγμένων</vt:lpstr>
      <vt:lpstr>ΕΠΙΛΟΓΟΣ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ΕΙΔΗ ΤΩΝ ΣΠΟΡΩΝ</dc:title>
  <dc:creator>User</dc:creator>
  <cp:lastModifiedBy>2ο Λυκειο Πειραια</cp:lastModifiedBy>
  <cp:revision>18</cp:revision>
  <dcterms:created xsi:type="dcterms:W3CDTF">2016-04-03T15:03:14Z</dcterms:created>
  <dcterms:modified xsi:type="dcterms:W3CDTF">2016-06-24T08:47:50Z</dcterms:modified>
</cp:coreProperties>
</file>