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  <p:sldMasterId id="2147483694" r:id="rId47"/>
    <p:sldMasterId id="2147483695" r:id="rId48"/>
  </p:sldMasterIdLst>
  <p:notesMasterIdLst>
    <p:notesMasterId r:id="rId59"/>
  </p:notesMasterIdLst>
  <p:sldIdLst>
    <p:sldId id="256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</p:sldIdLst>
  <p:sldSz cx="10080625" cy="7559675"/>
  <p:notesSz cx="10691813" cy="755967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2" y="-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36"/>
        <p:guide pos="305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3454400" y="574675"/>
            <a:ext cx="3778250" cy="28336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</p:sp>
      <p:sp>
        <p:nvSpPr>
          <p:cNvPr id="50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" y="0"/>
            <a:ext cx="4640903" cy="37826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50911" y="0"/>
            <a:ext cx="4640902" cy="37826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" y="7181410"/>
            <a:ext cx="4640903" cy="37826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050912" y="7181410"/>
            <a:ext cx="4638657" cy="37714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8463B3EE-E881-4478-B3BB-BAC84CC85C7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1A5E1-7A3E-4CD2-A5FB-3853BB153FD7}" type="slidenum">
              <a:rPr lang="el-GR"/>
              <a:pPr/>
              <a:t>1</a:t>
            </a:fld>
            <a:endParaRPr lang="el-GR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FCC3412-26C8-4C02-9BE7-450C308C2615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6058A8-E3B9-41E8-9413-14AF94E89D12}" type="slidenum">
              <a:rPr lang="el-GR"/>
              <a:pPr/>
              <a:t>2</a:t>
            </a:fld>
            <a:endParaRPr lang="el-GR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7A75E74-2E52-4769-ABF6-1A317E359577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3B57CB-5936-4A57-ACD9-B5F4CF5B3E40}" type="slidenum">
              <a:rPr lang="el-GR"/>
              <a:pPr/>
              <a:t>3</a:t>
            </a:fld>
            <a:endParaRPr lang="el-GR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AC1C99-7980-4096-BEEE-3DA6D1762BFD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24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C3F063-A2B4-4525-A495-2DBAE3298AF8}" type="slidenum">
              <a:rPr lang="el-GR"/>
              <a:pPr/>
              <a:t>4</a:t>
            </a:fld>
            <a:endParaRPr lang="el-GR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A4E2FE-E4AB-4718-B553-E34B817B2135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349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B18E5-23B9-47EC-A19A-2B8B2892A5D1}" type="slidenum">
              <a:rPr lang="el-GR"/>
              <a:pPr/>
              <a:t>5</a:t>
            </a:fld>
            <a:endParaRPr lang="el-GR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8B5F5F3-B942-4EA6-B39D-827DABE535EA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451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C7B623-4EF3-417A-980B-43321DD3C3A6}" type="slidenum">
              <a:rPr lang="el-GR"/>
              <a:pPr/>
              <a:t>6</a:t>
            </a:fld>
            <a:endParaRPr lang="el-GR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638999E-933B-4E64-AD40-221F4C0D39B1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55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1A0413-5C95-487F-884C-8804F821364E}" type="slidenum">
              <a:rPr lang="el-GR"/>
              <a:pPr/>
              <a:t>7</a:t>
            </a:fld>
            <a:endParaRPr lang="el-GR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EF19377-02FE-4351-8D95-38199D0E3294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B55F1B-AE0F-4EF0-96FB-DC97800D742B}" type="slidenum">
              <a:rPr lang="el-GR"/>
              <a:pPr/>
              <a:t>8</a:t>
            </a:fld>
            <a:endParaRPr lang="el-GR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C7CE2EB-06AD-461A-8913-164BDC16CB18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75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BDE7F4-8487-4724-A8EC-009A2F680155}" type="slidenum">
              <a:rPr lang="el-GR"/>
              <a:pPr/>
              <a:t>9</a:t>
            </a:fld>
            <a:endParaRPr lang="el-GR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6050911" y="7181410"/>
            <a:ext cx="4640902" cy="3782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52163D6-A9C3-4DA3-AC43-86E6247B7F31}" type="slidenum">
              <a:rPr lang="el-GR" sz="1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pPr algn="r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l-GR" sz="140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8733" y="3590705"/>
            <a:ext cx="8554348" cy="3402134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5B7334-9C6B-4470-B327-11C08874820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3697C3-95AA-436B-BC6F-F99E428434D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1F88E-E63F-44A5-966C-4A9CDF979A8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0FFE21-3ED0-4CA2-9329-FD28E1C00B3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BFBA76-20D0-4E50-9919-7B5EA8A85E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6E495F-6B49-48B8-8290-130632883C0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227FD1-8539-4237-ABDF-BD43392733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9789D5-543E-4D60-806F-81C20264B3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3AB42E-7896-4D32-94EE-6C89CA6B881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17BF10-570B-4EAC-A65A-ACC6AAD936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B539B8-E215-4A6D-8A27-0931CE7A802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1CDD74-7631-4E0C-86B0-17E0471CACC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3213"/>
            <a:ext cx="2268538" cy="5848350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3213"/>
            <a:ext cx="6653212" cy="58483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F410A1-B0C9-4C80-8240-61A45BA846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9F76D7-93D1-4D75-83A1-EE21668B59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DC90D4-5C6F-48EC-9441-69809DD998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04A3C0-4A3B-4ECE-82B4-FE76ABB7F6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BF7871-F9B6-4CE8-95FC-4AD8D984E2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E5FA19-2D6B-4F26-BCFE-02177EABC74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164232-65EF-4CB8-A5D3-8C490CB35C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EEFBA7-8BA3-4138-8402-C0BBC05D8C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7CB79A-ABC3-44F8-9CAE-56DA51AAE4B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AA93E7-3333-4BDA-881B-5A36E056F04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7AD8C4-3BB5-4562-8336-FD66D9CF74E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257425-AA88-43E6-B0EA-9E23DCFF21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EEAE18-388B-47E9-8C4E-A170A3D9C0A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7C4397-77C3-4404-95ED-FCAF28699F2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4E03E4-D9C2-4E6A-A3F4-E17C68E308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82049E-3F8A-48F5-90DF-897D00A6E55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CAEDF6-285B-4556-AD41-DBF92CECFC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9" y="301625"/>
            <a:ext cx="3249612" cy="584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905250" y="301625"/>
            <a:ext cx="3249613" cy="5849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0A0C45-E496-4FD8-8ED2-BCDF649391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9C466A-BD9A-46D7-AB3D-6F0427F53F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9FFE9F-9026-4282-BF02-1D01751FAE9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1842F3-3B58-4BB3-B18A-2BB48FA787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9CC508-D0B3-4002-8CC0-0F285BBC7A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1AF09-CA8E-4E8A-9389-6359E15CCE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1C8417-A7F5-48B4-9605-F49DF99616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3C6E92-EE5A-45CD-9186-0F3A882DC95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499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A4270E-3E75-4100-9B23-B3DB56141F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9E2A8A-6F2A-4061-9486-FFE2E49B47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245C44-0315-484F-B5ED-9E7B122AAC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83BCC1-B70F-47C9-A97B-9E5CD4AE7DA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20725" y="1949451"/>
            <a:ext cx="43497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2876" y="1949451"/>
            <a:ext cx="435133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24B1A2-DBB8-46FB-A095-5FE9CDF697A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77FD8C-54E0-448F-AE50-0DF35658FBC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DB23EE-86B7-4EFF-A908-14BC09156C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4A6645-9449-42EC-916C-99469631F3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9A9C43-5EAD-46C5-881E-AC0025E9F2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1AE3F1-77FD-46F1-A9D0-D09ADF09CA9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B6CB2-7156-4743-A4CD-3F55649B77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492C5C-5807-470F-AE1D-0168A74BD5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0293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0293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229F11-EF94-44B3-8444-F9154231D7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4C78F3-D7FC-4C95-A341-DA4E927DAE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D49E7D-061C-4920-82A5-34C4A21B7F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82CFB8-C64F-4A40-BA8C-60553D4C7ED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D83779-3A68-4A76-8D2F-AD584C91C3F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598FF9-11A3-4F4D-8BA7-89472D088AD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A8D160-8D1E-4C26-A7B4-00B46493B9E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B6387-DCB6-462B-8142-006226116DC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D5A5AD-000C-495B-8CD6-4B9B35D3973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6B1633-9355-43D7-BCD6-2467E1AAD81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73C06F-0D2D-4B58-B025-B0D14A2430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17449F-8B6A-4B65-989A-E61ED1AB6E4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1236663"/>
            <a:ext cx="2266950" cy="55165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236663"/>
            <a:ext cx="6653213" cy="5516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ACCEA6-7AA5-4E2C-AC65-74FD34142B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AD9A2F-65D5-4845-A125-A5EEC4E19A8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0FAAC5-AE6F-4C0C-9BEC-7ABD4821548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4B86E2-A469-4A46-AE2F-AD2531A9E1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A51A39-C3D4-40A3-87CA-0A6695F5B3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F98A71-1735-48E3-ADB0-79CF5A8311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402E85-FDB5-48D6-BA99-9745DA84706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DD07C4-3932-4A84-87AE-4FF9B94337F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EF33A-087E-4415-AC5F-D61B737557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69DDC6-8D53-43C2-9E97-DEB723E535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C83B73-952C-4AAE-97C3-50FEFA182F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AAFC76-72F5-4E75-BBAF-7C27AFE589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684213"/>
            <a:ext cx="2266950" cy="60690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684213"/>
            <a:ext cx="6653213" cy="606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EDDF6D-455A-4B4B-9162-F27468E57BF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01DF26-9438-4AC7-9070-BC05DC1AED9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260832-2D6C-40AD-B7D1-44A5664BD5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FE184A-C2E1-4680-91C6-D199A240AB7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7389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0164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301700-6D82-483C-AFDF-93A405F1BB5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DF2259-43E3-4556-91DA-FB22409A00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FA1A0E-EDBD-4B43-9888-D68C000856F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AED288-0ED2-4E85-A5C5-16BA414F3F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808EEE-60CA-4592-99A6-10548B63D6F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4EA47F-53C2-4D34-ADEC-C75F6626474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FB96E7-9995-4957-8DD7-4DBF884550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DB0EC-1D1F-4DC2-A5B0-7AF73A0C717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07251" y="1884363"/>
            <a:ext cx="2173288" cy="4826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7389" y="1884363"/>
            <a:ext cx="6367462" cy="4826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E3F87B-0D08-4913-BA88-669820687D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D6D4A1-AC3E-48AA-94F7-8BA1841CC2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CB8694-882C-4F4D-A93E-DF365DC1739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DCFB0C-BC21-4D2A-B90F-09295C7F4A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73B5E3-7F1F-4F77-A193-3073F18C933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CD0734-336C-45AD-9EB8-E371AD99CF4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57854C-608C-4A58-BF4A-92DB7426D7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D89074-7810-4A86-9675-C09DEE2E46A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8F7EF8-DAEB-43BB-94E1-F0C1D16D86D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60187E-836F-4199-9CFD-B761FDE594D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DA17D2-A1BC-400F-8B3E-35E1D9AE8A1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EA1CF3-5B98-42EF-88EA-180E27E5FD0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684213"/>
            <a:ext cx="2266950" cy="60690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684213"/>
            <a:ext cx="6653213" cy="606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B2AD51-AC7E-49B0-AF5A-9778F156F46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39C677-1715-4A09-9978-E021767BA7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A49F09-A958-44F8-8403-C6E8C7734C9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1B75D9-441B-47CB-870D-41A2BA0AE2B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22F191-172B-4A3E-941C-904E865EEF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1852613"/>
            <a:ext cx="2055812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901950" y="1852613"/>
            <a:ext cx="2055813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1093DB-4057-43F0-8EE8-F2EE6108A5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25C467-D4EC-47A6-B61A-DA91CF27E39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837FE3-FD2D-42E1-9F42-48AB78954E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F8C96D-766A-4CDD-AEFB-CE40C9CC623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102405-C36F-4996-99BF-7020C2C4A7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CAF7D9-ABCA-4EA1-9B6F-02D067A69BD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06AE39-22CA-4D95-8EC7-52C7C9C8CC6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13601" y="403225"/>
            <a:ext cx="2173288" cy="23558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9" y="403225"/>
            <a:ext cx="6367462" cy="23558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8FA231-38EA-4179-99F5-CDDC37A637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6C3404-9976-4F74-A4C0-D07F4C1A06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7344FB-29CF-4123-8F7D-33993F828E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5FD75F-BDA3-44AF-8BDB-5CCD07207F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BA795D-6128-4D7F-8248-D938E1AACE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C0DA28-DD11-4AAE-932F-5D46EA20D7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B3FBC9-9E61-48A8-B20C-4CB2350326A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CDB1B5-B975-4F0E-BC34-02132370DB3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4CC92F-ED23-4343-8633-4B943EF03E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54EE9A-2C8A-4499-9D2F-C51611C4BD4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7E0E1F-F333-4C88-9ADF-FD65B6EBC7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F8B2FE-E50D-4D17-9C5B-51CF1BC8BE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DFB1A3-63EF-4443-915E-010A5FE77D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684213"/>
            <a:ext cx="2266950" cy="60690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684213"/>
            <a:ext cx="6653213" cy="6069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D623C9-ADC0-4C7E-8676-18798F7847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447B50-D243-4263-9B07-133AE5736BC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02521A-4702-4EB9-81CA-F3AA1BE05C7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3B0CA5-4B27-4A1D-BE83-4D674614A37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961198-E45D-41F8-A36C-447A57F842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C8C365-1C8C-4034-B8D6-5344C3147A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94F673-B4DB-40AC-A3B5-C081A02EBA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AD2503-CD63-4B88-82C7-D5901F8876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291386-5739-4A23-830A-65AF4FF0AA6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F4C10D-DA30-48FA-8B94-D17CF2C1BE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9CCB6C-754B-4741-96A0-348B23529C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5F55F-2AFD-4ED4-A682-B86B7AD510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1236663"/>
            <a:ext cx="2266950" cy="55165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236663"/>
            <a:ext cx="6653213" cy="5516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FBC59D-697A-4953-853A-79C4F62FABE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271810-CA66-47DF-BFE8-959D773FE87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8C349B-8700-40E1-B986-1AA3345CBE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9395A7-B5AA-4379-AB58-BA8A6BCC473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637CC5-9AAA-4D95-979D-FB423C52A0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A4642D-8316-4B12-A72E-6761CB5EFD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04AAE0-15D2-49F8-939C-A9FADE59CD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653D94-1B57-4AE3-908F-D4944A44064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B7FE02-4F77-45BA-B366-2AF18716C2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77AAC9-0235-4210-A402-4644F0C0D9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402947-2CD0-4829-9D2B-9C0343EF839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423A61-8497-435A-9C4B-89F99C53D3C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DA608F-1263-40D9-9C7C-79823314C2B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A4FA4C-4C80-4A74-B7A8-F7A5617549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993008-F488-485E-995A-0D7027EAC3D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236A45-16BC-497D-B012-89F9878D5F8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1C0C12-4BD8-4F63-853D-6BD0DD8A56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5378CA-16BE-4054-9D0C-F86ACDFD729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192EFD-422B-474C-8CC4-1BD3C8B6F7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A9AF84-E218-40B7-A5F5-32BACA51309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409B9D-00A7-4155-B651-9A9ED434016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0E358C-64E4-4DC8-9CC2-34160F9B58C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0909A8-62C3-4570-A242-ED6C6A0368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086568-E3C1-421C-81B0-1F0B5F9A63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2F8AA9-C546-4605-98CE-ED30336EEF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F49048-7100-48D9-96AE-A47E6B2E7F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510232-3819-4851-8C69-5B0BF67E16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2BAC0C-00FC-4886-BD56-374C52A3221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4C9F20-F571-4B16-8D57-FD4520E47D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20725" y="1949451"/>
            <a:ext cx="43497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2876" y="1949451"/>
            <a:ext cx="435133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799A3B-E166-4738-A534-884F0DD380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49305C-156E-448A-ACD9-6B2CD95EA90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F6ED18-1F3F-451C-B723-B6641CAEA7F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5A2D7-B3B7-4AFF-94F1-519A988C16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FBD230-1DB7-48F4-972A-62DA92BF80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0CBD49-0F59-4E6D-986F-74E8F51870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012936-221E-4BAE-826B-B3FD754BA3A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440EE6-D9E2-4E0A-833E-A4B4942F63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61239" y="684214"/>
            <a:ext cx="2212975" cy="56483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20725" y="684214"/>
            <a:ext cx="6488113" cy="56483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3F2E9A-FB0D-47DF-97D4-C8F2206F8C5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70E386-6402-43B2-98B7-5AD0EEF340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024252-177D-4405-AB00-7911C884C4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EA1150-192A-4E9B-96D5-7DD1208766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20725" y="684214"/>
            <a:ext cx="3167063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040188" y="684214"/>
            <a:ext cx="316865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F313F9-AB50-4A47-B9FB-26BD50154A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2734FA-BE5E-47C3-851E-219D3FB173A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1401CB-00A5-4516-8F1F-F350FC38C50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6D6CD3-7609-4477-AC90-70CEF3F1C1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A75888-82BD-4775-A152-CCBB4A9542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5AFBAC-4AD5-477C-B86C-D18391DF0A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DB0F54-8282-417A-A895-45D360BC9D4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2428A-10C7-45DF-BD2A-6C2FBBB31A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61239" y="684214"/>
            <a:ext cx="2212975" cy="56483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820040-A5A8-4AD2-ACFA-88C00C5D7D4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7B015E-436C-46B3-A336-AB29A1E69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DDA211-995A-4610-A855-D0F30ED8F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DA2D6F-F9C1-49BC-BC16-0C143028D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9751" y="1768475"/>
            <a:ext cx="4332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24439" y="1768475"/>
            <a:ext cx="433387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434181-0894-4F9A-B2B8-3BD3B9D0C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CCCAA-E179-49BD-A25F-C3F4A914C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F178D8-41CA-43B5-A343-5AB171EB5CE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FDBA19-5185-427E-A381-75DEE52DF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DF2169-B822-4200-83D0-2BCDE449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AB4CB0-96F2-4A35-9F52-18C68D0FB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C3EF22-8712-4115-B5AA-CE6C9577F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46CB2C-FB61-4F0C-988C-C023F1250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5848350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58483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C32321-14DD-4FE1-8F3A-79EC767D5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1CCBF7-28C6-486A-B5C0-4DC8597C3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C8A5A4-BF88-4E88-844C-FADFBE5D5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65FF2D-E2D1-40DA-A582-1639E8915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04E11A-C79C-4358-AA70-739EDFEB1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FB84F-F018-4EE5-9466-D6E452E8672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8D89BC-6327-4BC9-9D22-C52804A9F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2713A5-3064-4857-A56B-FB1DA742A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D330B5-93F2-4CE8-9D83-D0E606580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FF57AF-7974-4D09-8F9C-8E9224136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FC9540-8509-4E6C-B27D-F1C8A978C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BA9D87-5048-4C40-81E6-00685079F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1236663"/>
            <a:ext cx="2266950" cy="55165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236663"/>
            <a:ext cx="6653213" cy="5516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264BAA-3150-4B3A-9D24-C2D3E8E32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B6EA63-2092-4F28-B48E-791F1E3E9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88CEB8-53CB-4859-95B2-5DC187295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57466F-40E8-47F1-AAEF-B82AB6028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BA9EE0-8409-4A69-BA31-2C236FEC8C1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E1C289-4A5A-4BE1-87B4-9CF0E23D8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FCA3CF-AEB9-44D5-9208-77F22C650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E7C681-BB09-4C1F-8B32-3452F1E93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B2DBA5-61DE-4761-8B7C-00FD35858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AAE582-6064-410D-8BFF-F7539A4D5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68AEA5-96A9-4BD1-AE6F-760BAD1E3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08F25F-7F35-487F-9059-721263B95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539751"/>
            <a:ext cx="2266950" cy="62134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539751"/>
            <a:ext cx="6653213" cy="6213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B457FA-22D1-47B8-8541-39A995925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E2BCAC-0BC0-4529-83BE-EEBADAF02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BA972D-2388-48A6-8022-C1F5ACA21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8F29FB-6105-4195-8921-5DCE3876D76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AA1927-9680-4701-A70B-35C3988262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BE6846-73CE-4F94-9D89-BC14BBBD8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7389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0164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06C40A-66F2-4690-8BFF-3FCADB433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8DB415-BE69-46B6-9C6D-B890949A0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28523D-79AB-42AD-8471-A2DFC94C7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F03C36-8C77-40E8-AC79-AB7343480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274D2-875F-42A9-B9B4-A0813EABE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E51045-9F84-40D3-89C3-13CE3DE1E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277675-6FEC-4C74-BA0E-65242B0DA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07251" y="1884363"/>
            <a:ext cx="2173288" cy="4826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7389" y="1884363"/>
            <a:ext cx="6367462" cy="4826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9F4E1E-617B-4A55-B35B-427B406E0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494E67-AACA-4B1E-9551-1A396A679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E5F3DD-4E1B-4210-B4BE-BCD058D5677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B02A86-C529-473A-9C29-4B9A3CE7B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6A8A12-DB75-4FF1-AA55-D9FE2F8D8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E735A0-E0FA-49EB-A7E9-CE6B56F50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ABD618-D554-4D4E-80CC-5822890E2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427FD1-7934-48F0-B730-39C805C15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ACF3BA-447A-48CF-8F7B-4EDB59FCF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C8AA20-4D5E-49E5-A228-44D399C90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61A257-77EE-4722-B472-3D51D9719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0A13B2-2AB8-4583-A483-CE4243BF6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539751"/>
            <a:ext cx="2266950" cy="62134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539751"/>
            <a:ext cx="6653213" cy="6213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55CCB3-C86F-4040-BE3E-3766B6C50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4C54E-50EF-4367-8197-36B22C60B3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9BBAC0-C2A3-4903-B14D-DAA268D9F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FD7392-2819-44C2-B946-0C0975A50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AD2E6C-1609-42E8-8255-C48C79EE0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1852613"/>
            <a:ext cx="2055812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901950" y="1852613"/>
            <a:ext cx="2055813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E2E9F2-CD35-471F-A83B-CAC4E5EEE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746813-F87A-43F6-8AAD-70FE34AF6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94757D-C01A-4D4A-AA3B-D4AB9119F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FF646D-627C-44BE-8E7A-B96D75EB0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6DD2D3-A127-4B44-8ABB-650DDF7F8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D7AC7F-E102-43DB-86FE-95617525F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A43C7C-A26F-4659-9912-2C38118E0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FEA9BD-D18F-40BC-93B7-2AFCD40FFF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13601" y="403225"/>
            <a:ext cx="2173288" cy="23558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9" y="403225"/>
            <a:ext cx="6367462" cy="23558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2B4096-F301-4820-A51A-080E036F2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7E185E-9C11-4A73-ACC7-7C35405C2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FA99CA-30C6-4630-B89F-A9C44DDD3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45FE17-F983-41F6-BA27-E3F4DFC8B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A44492-FE32-44F1-AE84-DCCFD94ED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BF2B29-6F58-4194-A938-09FBBDB99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9E1D14-7866-4C17-9350-EA9C3D39B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DF0002-6DF5-461C-995B-C60E84906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35D5BE-4FCD-4074-8587-59CAB586A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E39B1C-9170-4C38-8C4E-9A94E28F4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67362F-8BA3-4B8F-A8AE-7BC2A8C2F27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CE9384-01F7-422B-8F9E-A0FA2C788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539751"/>
            <a:ext cx="2266950" cy="62134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539751"/>
            <a:ext cx="6653213" cy="6213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DC0194-8F69-42EC-B91C-8C06FFC6A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79EF4E-E3B5-4A98-BA93-602B81071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7DB27-D921-4CAE-B028-77AE4A281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C8C80C-28CE-4325-AB0B-B666A7D7D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BF8386-D999-4170-9093-BCEF38538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8B2173-45ED-4CE5-AC0F-CCB2E3480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B4B3B-68AE-429D-89E6-B272577C1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9A4470-51CE-466A-BDCD-819ED2580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B97A41-8F56-446A-B3FC-63CE8499B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9FE2EA-6402-434D-A825-250830E573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4BE272-15DD-422F-BF56-4C1A1593F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4E9480-B60A-46A2-A2B4-8590A1E42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BED40B-BE10-4C49-BF12-5C0E9D59A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DF1380-FB88-4248-AEBB-33C382114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797AC8-7149-4D65-87DE-4E6FF0C04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504D1C-670C-44E2-8D77-7E1608126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85C6A6-EFFB-42F3-A105-D681D64DD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EED351-CE24-4B08-AF95-D81C3D3DB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6D58E7-8B56-4892-8540-E273E0562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93C027-609B-4217-BE3E-EB60BCE1E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0E44AA-1B88-4B26-891C-52ABB6319EC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0DEB7C-74AF-4FA4-938F-993C69011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2E5409-79EC-4BAE-B4B8-08177F8DE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CF7E34-B093-4A6D-8870-2AB6E490D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FF18E4-0FE4-4F9B-9163-48A43439A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6ED13B-7DBE-413A-AE35-6AC738066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876AEE-3C4D-49EF-9657-6549EF1C8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2BBF01-9D68-4A4C-9C44-984CD9583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90F1B3-DFCF-46CF-90C7-D592E17FB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830D6B-3A64-4498-94B0-9C43385EF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BB669F-FCC9-4808-B13F-D7592C6B2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7389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0164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F6CDD8-3B23-4D20-B625-AD170434E2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072280-387F-48A5-976A-F53DE06C4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212935-CBD9-476A-83FD-AF0DF162F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86D8ED-8B7F-4B8A-807A-359336733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3AA86-1F0E-4BBC-B111-8C8C309ED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10FBC6-CC1A-45CF-B9CE-753364D54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918D83-6929-4207-ACD8-0CC7C0A44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FE09F-51F6-4BAF-99BD-03BC544D9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CF9E56-10BA-4E42-8375-30862EED4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9751" y="1768475"/>
            <a:ext cx="4332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24439" y="1768475"/>
            <a:ext cx="433387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FC71AE-4753-42F5-ACA7-DA1B7AA04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D966E9-6934-4AB7-877D-479AD8374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806408-EB89-4F1D-B34B-BB9C5D3B29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AD509F-6D48-44D8-B271-9FD5440F9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2C627-75C2-4347-B598-0656D6850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DF496B-2D84-43D1-82EE-8385E657A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CE46D6-C861-47E7-AC8B-EA12AFECB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133FE7-CA27-4590-943D-11E3077DD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54863" y="539751"/>
            <a:ext cx="2203450" cy="56118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9750" y="539751"/>
            <a:ext cx="6462713" cy="56118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851DC3-1D4F-448B-A61A-A76ACED16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199C43-4954-4A89-902B-478B42F05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CD678F-AE36-4EA0-B4F3-2DFB7C06A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93BB75-89C9-4756-A923-05BDAECF8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9750" y="539751"/>
            <a:ext cx="3154363" cy="561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846514" y="539751"/>
            <a:ext cx="3154362" cy="561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2D1A2B-3395-4889-BA55-784BB2E5E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26BE1D-EABC-4C06-B6B4-9966B84C7EA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FFC587-D957-4F06-A2F1-B652D5452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539EBB-0E6A-4C5A-9606-5B7C7D31C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80B9E0-CDAF-47C6-BFC2-A29091A34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076D05-F822-47F8-BBFB-9C5A0CD5C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EBBB15-035B-4E68-8ED2-AC056F64A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7DF744-AE62-4F2A-9360-A27407469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9750" y="539751"/>
            <a:ext cx="6462713" cy="561181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8AC5A1-D835-4AD7-A83F-2FF65C21E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B2BF94-50A2-4CB8-9FF8-EDCEB4FF00F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C554F7-2BCD-45C6-88F0-B1FB9E9AB81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D87C46-0D46-4AB2-B743-2B36CAF3D84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DAE46A-BC87-468B-8DBF-1B5564D247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4DE801-03DE-409F-BEC7-507AF1771B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2057400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28D0FA-5A26-4F4E-AC4A-8733F975F6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F066E2-83CF-4344-AD33-09F9F63FBD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DAE223-38FC-47F0-8F8D-5A17DD2614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7D1787-D343-458B-9509-ECDBF0F3B7A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1009FA-6A9E-4512-BBB3-DD87F585F98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C32F5E-9C0C-4344-AF5E-8F46F731D5C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176FC3-842C-438E-BDE1-8AA568117B0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3214"/>
            <a:ext cx="2268538" cy="613727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3214"/>
            <a:ext cx="6653212" cy="6137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7B3598-E797-42A8-9E3F-87E2CD970E0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BFBA34-DB75-4E8C-8444-C0A571FD8C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4958D7-3502-440A-BF9B-C89AC288274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90F43D-CE4C-49A8-A374-B1362B9CA0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80AC3E-599A-4B99-AD71-FB1996E51B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13F06A-4946-477B-A35D-BD26A1B648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D7AD24-8D26-47AF-97BD-708D1F7026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87D140-716D-46CD-9873-A683E67D1A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5B4839-7D61-4159-BB1D-A0AD609B2E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D2A08A-E1DF-46FB-A071-9A3E16C0866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5B7884-C910-415E-9D47-C585FC85A52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F2323D-E3F2-449F-87C2-DDDEB166DC0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1236663"/>
            <a:ext cx="2266950" cy="55165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236663"/>
            <a:ext cx="6653213" cy="5516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F50FC8-04E4-42D1-B4CA-C3238865A8C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34FB70-E6E3-4A1D-AD8F-92B1F388AEF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4FCDD-E77F-4ECB-BA8C-6E829331F15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40AD2C-F50C-47D3-AFCC-ADA65655096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40E76A-FD39-440A-9CFC-86C7B076038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7869F9-62E2-485D-A97E-5B327CA3732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A34933-263A-4E45-B567-B4356AFE43F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DDD794-9AEC-466E-A9EC-67681C9A999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58CECD-E795-48E3-861C-B6C1BF3F5E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E172EF-EA3B-460C-85C0-BBC4CF2E77B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7CDC5A-5E2B-4626-BAE3-0F8A38051C5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775073-0E4A-4002-9483-B5262838B27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42E55C-145A-4907-A148-AE01D5A567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6CA02D-2DF2-4C27-AFA1-B7522EABE1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3454F2-4EE3-450F-984E-1790601B55D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BB973C-9BA9-4228-8BEE-EFDE0BE5B4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DAA1FB-C675-43AE-860C-59A2B807C8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7389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0164" y="5059363"/>
            <a:ext cx="4270375" cy="165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37D777-2738-4647-AB0A-DEE91F071A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126ED2-1129-4C1A-98C4-756D8D7B656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DFACD5-3BD8-44AB-839F-C84EB008E2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D78F00-12C9-435D-9F97-0A55908B89E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DAE2B6-3F1A-428E-9CA2-016359C90C2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9C97CA-B64A-4011-8A36-9B1D5BB8214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03E2A-A183-416C-AAA4-412D3B8575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07251" y="1884363"/>
            <a:ext cx="2173288" cy="4826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7389" y="1884363"/>
            <a:ext cx="6367462" cy="4826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3AC32B-E2A5-40E3-A889-CB9E623754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07251" y="1884363"/>
            <a:ext cx="2173288" cy="48260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7389" y="1884363"/>
            <a:ext cx="6367462" cy="48260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02629-EC42-4C3A-8C85-1DD5A42F11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9DC3CF-1CAF-47B3-8925-EEFD52B4BB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6B45A7-D461-4EA8-951B-7E04DB96875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B1F8BA-62A8-4C2B-9C79-F2F78EE6449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E95084-7C79-48B7-BB98-6A2F2329DCF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E726DA-2C8C-4BE5-81D2-44981D1F415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794F3-82DE-4F06-87C7-BE75E740FD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A67439-AF71-4AAD-9631-1EE7D17DB64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863D22-0E9D-4470-B904-CA4043A811C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EECDA4-36F2-4FFF-BC58-B0E82FA507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60732D-0249-47EC-B8F9-B5FFC966C3F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6DF60E-4BFD-4280-BACB-DAF5FF4268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6ED724-F923-459E-86CD-0B196FB434B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31DC2E-1986-4C72-AB14-74737A87A96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3A00E6-079D-4412-BE8D-06C5F35474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EA027B-1A82-4BD5-B8BF-F2B1DC4AD6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1852613"/>
            <a:ext cx="2055812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901950" y="1852613"/>
            <a:ext cx="2055813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791F19-E247-427E-ABE8-C1F582B3DB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6163B0-0611-4891-BA47-E091AABCD0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7BBFA8-A09E-4F62-8FA8-5E1970675B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B304E-6DAF-4958-B3BD-0CCE2C802BF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99E8FE-0CED-4CE4-99C2-9CF26A602CA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5C6065-A15D-4DE0-A055-19C09CCBC82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66981A-B57B-4A09-AFE6-D290F367C8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0BA3C3-6A12-4A47-B2FB-6D54F26975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13601" y="403225"/>
            <a:ext cx="2173288" cy="23558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9" y="403225"/>
            <a:ext cx="6367462" cy="23558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F7B6DB-42A4-4A0F-819B-88D2399482E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B34E04-3346-4DDA-BE18-F1760A8332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9FBC66-D1B1-4869-8EEA-BC280624DF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7B3D14-1252-4ABC-A580-327BCD3041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93FECC-7F85-4595-A6BD-9DDB164A7E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B54888-03A4-4054-9441-E65EA0878E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599D9-3BA3-4412-B98B-FF860AE2D4F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95F363-3E7B-44AF-92EE-94D6552444D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144684-C4B1-4485-9A7D-0D7981EAA10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A3C5D8-2D53-4F20-89DC-7C6A703F21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4C5ED6-9060-49F0-9F84-040A25B22D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A34C1E-A27D-4B81-BC1B-1F0222D3363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BD46AF-8A82-4595-B96D-E73E8A03C2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E9DF44-072A-44CE-8A0B-54859EACB6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9DABC2-84E0-4361-BBF3-35EB67D6408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BEC884-3B33-495C-ADEB-592FB1F7E6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4926" y="1768476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8A2FCE-6904-4B65-A9C4-212B1EB3DA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B8663F-49F6-417A-8813-AC37BD6D9C4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102DA8-D2E7-4FA1-BB7C-769FC9D1DE7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05CB5D-0683-40B2-BD06-0274E669548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90287A-3DB5-4279-8BCE-5D66BAEF701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2E7768-B2D9-4A19-B4C0-1334BBF5732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253E14-F9AB-4ABD-941C-0DA9846A4D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571EB1-F0CB-4173-92EC-26CA58D0D68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7263" y="301626"/>
            <a:ext cx="2266950" cy="64547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1625" cy="64547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B6A1AD-49F0-4ED7-BE18-985777A3A2E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3239" y="301625"/>
            <a:ext cx="9070975" cy="12604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9287" cy="49879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14926" y="1768476"/>
            <a:ext cx="4459288" cy="49879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>
          <a:xfrm>
            <a:off x="7227889" y="6994526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CA69BCFC-7905-46D9-A460-7A3344A0F7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E8E287-0D6F-40CB-94A2-8B54A5EB2E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54BF68-36D3-4477-A50A-5FF520E3545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E82941-05C9-4182-BCAD-A15D2A8D98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A69AB6-2C11-4CC9-B9CF-B70AC97FE7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6D64B8-7D41-4FFA-ACAA-632A62EE48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0D2305-4E78-4AD4-A09B-EC09F90C801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3A6E3A-B746-46D9-BB39-08A4B062B97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02771E-BAF6-429E-8006-C9848DB55B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10C888-7FB5-45B0-ACA2-0BA5BBCB1A1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401E33-79F6-4DA1-A290-B0EBE7FBD5B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5F5A57-5048-461F-9AC7-1BD9F565094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A5C614-E6A9-470D-9594-37B1277515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56EA19-0C64-4DC7-B7F5-0B73D59EE9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3C72FC-9518-46EC-A1DD-47582ECBE8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41F2C9-D44C-4224-9D3A-FA90A355122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8BF2E-2006-49F0-92CF-8D897AF9C44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3E8DD3-EB52-443C-9D45-26A836FC2F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623E8F-BF2B-48FF-8FAA-51EDE07B883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027510-982F-4B66-9ABA-255565482B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BF2447-6BF0-495B-B728-53F1337012E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E00653-B11C-4346-97B3-A8EBE873B0B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3B2756-3492-423A-AD29-3F1A730001B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A1C634-4F16-4354-9543-B6296C5FCA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45556C-3A12-4CE8-BA85-64AF5AA0AF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B58FD5-4D80-4C40-886D-CE9CAF57FC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C7F646-843C-438A-BB8E-411E100363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60389E-B0D4-4A9F-887E-AF34FBF40E7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A0A724-ED72-4ABE-8D3A-AB94DE7870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490EC6-C663-4C12-B134-91AC79EC56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2057400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709BD-C259-4C04-AFE5-7ED748A0B4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3FD381-D8AF-4EDA-8809-6DBEFB0E50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FE7A4E-EBBC-4386-BD9A-0DA28F54867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D994EA-3536-4108-B08D-E8BDE4D02CD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9451F6-0494-493A-95A3-1BAF4210743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5A7C60-2AF2-43C3-AB69-FE6517B078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6BEC4-AF85-460D-9E04-73FF3D33EE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61388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7" cy="61388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4D91B0-48C9-4F0E-BDE8-112D6EC202E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F73140-14F5-4ED4-A1FD-EB7BD574DBC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F2BF0B-760A-4975-AD98-CF085D3780A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1F5620-5ABF-4083-9FCF-49A34FBE426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49B0D-DEA6-4832-80FB-0A07B22B419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9" y="301626"/>
            <a:ext cx="3249612" cy="613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905250" y="301626"/>
            <a:ext cx="3249613" cy="613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525DA2-1530-4267-AA84-B0EBFC0D3E2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0D60FA-07A3-431D-8FA4-1A4C7EDFB37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275529-933C-4164-BCCB-30FD0E878F0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87DAAB-99ED-4C22-AF4D-57528660FF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49A2B4-D893-484E-8BA1-5F9BAC33424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1ABA2B-F1D3-420C-A046-397CDE09C6D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5DC6CD-21BF-4878-ABF3-D02AA99810E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7263" y="301626"/>
            <a:ext cx="2266950" cy="61388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C171A7-1D0D-419C-8C0A-9536175DB2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85E19E-EABB-4BF7-A0B0-0486720521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B39EA8-E5DD-408D-BD88-6198B118B8D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B44996-5D39-4CE0-B0D6-F96AB569397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0E0BF7-2519-48B3-BAD1-22FFEAAB358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30FFE1-0B1B-4D21-9EEB-07229A23A1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9FD408-F805-4A28-ABD7-E770C9F66E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1852613"/>
            <a:ext cx="2055812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901950" y="1852613"/>
            <a:ext cx="2055813" cy="90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688761-6885-4C50-B4FF-3C5ACFBF296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7F5B72-B3D5-4D94-8AAC-8B3D1ECF2C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944152-BF1E-460D-9366-7F05D28A7DD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4F1E2A-CC90-4548-8262-5535927323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418D28-CE2A-40CD-A597-A997CF5CD8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57C75B-DE53-4585-940A-EBEDD11EF4D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0F9AF7-56F8-4238-B240-D46023E426B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733DCD-9738-407A-8DAF-22F3DD48F0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13601" y="403225"/>
            <a:ext cx="2173288" cy="23558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9" y="403225"/>
            <a:ext cx="6367462" cy="23558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145F7-8AFF-4E5C-A12B-CADD29BF1C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FD1A83-A419-4546-A230-864C6B6B05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F16971-FEAC-439C-9DE0-5A02C790F3C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5B6A25-B764-4335-BEA8-632496CFCE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952CF8-0C24-45FD-98A6-1E2786A043D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BD9A37-06BA-4E13-A29B-9B380C5147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0F3A6F-8CF0-455D-8BFA-323F50F0AB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A1002F-91F1-4D91-9136-9F17C773972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29E517-B245-4999-85F0-50402FB6EFD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DE791F-5CEF-443C-9298-ACE4307CB4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4456DE-6072-447C-BA60-93F8E383043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F7660C-9C6C-46DB-ABA4-9E513C17F0E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8851" y="301626"/>
            <a:ext cx="2268538" cy="6451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9" y="301626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80C202-A5C4-44B7-B04C-0B9E8DD7FD9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56F43A-C8E2-43C4-8841-110F48A5C58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4A6A95-E8CF-4506-AEC1-14CDE6F3ED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85A1BB-0BA8-4454-9318-1EE173B4EB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8DC400-3888-48BC-9705-67091798CA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B3FCC8-DDF5-4528-A6A7-FABE15FF9B1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64494B-7150-4E43-B653-6904230714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F18CD6-14E0-4FF7-9F15-765E5546AC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699971-5790-4A53-938F-83CAE99BA4A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AD5F42-F902-4784-B185-0A29112507A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23C5FA-8883-4AB1-B947-648BF2173A4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DD6514-4D4A-46F7-96C4-71A2647899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941C24-9DBE-46BF-AD39-2B9E7787AB8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63105B-742B-4712-A962-B0116D29FD7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9289FD-DDF8-4BCF-9AAA-80A91B7B03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5ED1F7-7679-43B7-B106-0203609BBEA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019172-29CA-4B07-9F2B-F101A2E879D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93739" y="2268539"/>
            <a:ext cx="1547812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393950" y="2268539"/>
            <a:ext cx="1549400" cy="4198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3D9BA6-549E-4B1B-9FC3-DC9E36C7CDC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BA92D7-7265-4E9F-BAC1-DA1295C94E2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0D7D03-0F35-43AF-97D6-A113CB90C1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D36051-0CF3-475C-B4E9-9F494BFA833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7F2B7B-F654-49CA-87F4-3D8F23B393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F38F9C-F290-4496-A74D-CA82E6940BC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680B6-F6F0-4BD0-BBF6-588E5C0A7BA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132139" y="503239"/>
            <a:ext cx="811212" cy="5964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93738" y="503239"/>
            <a:ext cx="2286000" cy="5964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63444F-45FA-4FEF-A018-BF0692DC2CF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 smtClean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535E3F41-1BB8-42E2-914B-1DFB6918A49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0050C7F-0FF3-46EB-A638-ADA5E217AA2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FAA94AAF-798A-49C0-AE8D-40AB4862AF7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301625"/>
            <a:ext cx="2265363" cy="584993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301625"/>
            <a:ext cx="6651625" cy="584993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C9653040-08B7-46F5-ABA1-314A48F917E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6" y="1949451"/>
            <a:ext cx="8853488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52925394-98C2-4A22-8FE4-E961B9E3198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6" y="1236664"/>
            <a:ext cx="7558088" cy="26304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/>
        </p:nvSpPr>
        <p:spPr bwMode="auto">
          <a:xfrm>
            <a:off x="1260476" y="3970339"/>
            <a:ext cx="7558088" cy="18240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/>
            <a:r>
              <a:rPr lang="en-GB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subtitle style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B4694A8-2E52-4BD4-BAC6-7C852D64987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20726" y="1949451"/>
            <a:ext cx="88550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582E4B39-DF7D-41C4-9B30-CA17677704E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1884363"/>
            <a:ext cx="8693150" cy="31432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5059363"/>
            <a:ext cx="8693150" cy="16510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33C36BB-A757-49ED-A9F1-210464E3A2F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20726" y="1949451"/>
            <a:ext cx="4351338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24463" y="1949451"/>
            <a:ext cx="4351337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B087E68-0187-4248-A61E-59F6B100F11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03225"/>
            <a:ext cx="8693150" cy="14589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1852613"/>
            <a:ext cx="4264025" cy="90646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93739" y="2760663"/>
            <a:ext cx="426561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03814" y="2760663"/>
            <a:ext cx="428466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6E07F76-F15A-4090-82A8-6E76C5AFBFB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B018368-F24F-49FC-8924-1C2579F6FC0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6" y="1236664"/>
            <a:ext cx="7558088" cy="26304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1260476" y="3970339"/>
            <a:ext cx="7558088" cy="18240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/>
            <a:r>
              <a:rPr lang="en-GB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subtitle style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E8DBE1E7-7DD0-4508-92BE-AFDDDAFE35D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610D6F4-9F49-4897-B182-C34716F426E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1FBC198-8136-476E-98CE-3EEA6A94EDF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4696D6A1-9708-4799-BB1A-0EEF12D5916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6" y="1949451"/>
            <a:ext cx="8853488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4141CFB2-67C3-4EF1-BAD6-7C8DC2AD033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2826" y="684214"/>
            <a:ext cx="2211388" cy="56483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684214"/>
            <a:ext cx="6488113" cy="56483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6318250"/>
            <a:ext cx="2347913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67076" y="63468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4" y="63468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A26B4EC-7DA9-4C0B-9847-FA44A091390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8563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48200C48-681C-46E1-B7BD-5ADD120516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6" y="1236664"/>
            <a:ext cx="7558088" cy="26304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/>
        </p:nvSpPr>
        <p:spPr bwMode="auto">
          <a:xfrm>
            <a:off x="1260476" y="3970339"/>
            <a:ext cx="7558088" cy="18240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/>
            <a:r>
              <a:rPr lang="en-GB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subtitle style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D4FDDCC-E76F-449C-AE91-0296030D1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8563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768476"/>
            <a:ext cx="8820150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B45BD22E-091B-4A74-874E-6C5616B2B5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1884363"/>
            <a:ext cx="8693150" cy="31432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5059363"/>
            <a:ext cx="8693150" cy="16510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849D547-DA41-4053-8A9D-BB1A953B95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8563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1" y="1768476"/>
            <a:ext cx="43338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26026" y="1768476"/>
            <a:ext cx="43338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FEB2837E-34DA-4380-AD5B-4CE311F9E1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9" y="1768476"/>
            <a:ext cx="90709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9BC13E9-532C-44FA-9F40-3816822E581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03225"/>
            <a:ext cx="8693150" cy="14589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1852613"/>
            <a:ext cx="4264025" cy="90646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93739" y="2760663"/>
            <a:ext cx="426561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03814" y="2760663"/>
            <a:ext cx="428466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4C43CFB-6E9D-425C-9060-B1AE655A0C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8563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FA1507F2-E074-4329-9374-92A7EBFA9C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F9C7CC8C-EB80-4DDF-912D-82569FF244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000000"/>
                </a:solidFill>
                <a:cs typeface="Arial Unicode MS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cs typeface="Arial Unicode MS" charset="0"/>
              </a:rPr>
            </a:br>
            <a: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3A44516-B1E9-4EB6-954E-C30292437A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356FA6B-057C-426F-A6D6-C9502551CC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8563" cy="10223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8563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BB242DF-8DC8-40A4-A640-03DA544024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54863" y="539751"/>
            <a:ext cx="2203450" cy="56118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539751"/>
            <a:ext cx="6461125" cy="56118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1" y="6996113"/>
            <a:ext cx="2338388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71863" y="6996113"/>
            <a:ext cx="3181350" cy="5191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4"/>
            <a:ext cx="2336800" cy="5175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74399682-EFEA-4D2F-A735-78A9EFEB89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9387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F2ABBB9-04A9-44A8-833C-E68FEEA67B4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6" y="1236664"/>
            <a:ext cx="7558088" cy="26304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/>
        </p:nvSpPr>
        <p:spPr bwMode="auto">
          <a:xfrm>
            <a:off x="1260476" y="3970339"/>
            <a:ext cx="7558088" cy="18240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Ctr="1"/>
          <a:lstStyle/>
          <a:p>
            <a:pPr algn="ctr"/>
            <a:r>
              <a:rPr lang="en-GB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subtitle style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38C0934-7FB9-433C-87CD-01B67D3D033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03239" y="2057401"/>
            <a:ext cx="90709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0D9CFD4-65BE-487E-85EA-BB4348220C6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1884363"/>
            <a:ext cx="8693150" cy="31432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5059363"/>
            <a:ext cx="8693150" cy="16510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F069D81-CD02-453A-8909-D1E76DA67CF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1884363"/>
            <a:ext cx="8693150" cy="31432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5059363"/>
            <a:ext cx="8693150" cy="16510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025E485B-56CE-4B51-8E1C-B40160FD425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3238" y="2057401"/>
            <a:ext cx="4459287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114926" y="2057401"/>
            <a:ext cx="44608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7CA5F6C-F7FD-40F8-9F53-853F854CF5B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03225"/>
            <a:ext cx="8693150" cy="14589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1852613"/>
            <a:ext cx="4264025" cy="90646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93739" y="2760663"/>
            <a:ext cx="426561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103814" y="2760663"/>
            <a:ext cx="428466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84C5393-693D-43E0-8A43-DA0B297E487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F76C393-6251-4FDC-8C9E-59E145CC9A9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7AE18C84-8A5C-4004-A3AE-E23FA87EAB81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9" y="301625"/>
            <a:ext cx="9070975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1768476"/>
            <a:ext cx="9070975" cy="49879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  <a:p>
            <a:pPr lvl="4"/>
            <a:r>
              <a:rPr lang="en-GB" smtClean="0"/>
              <a:t>Όγδοο επίπεδο διάρθρωσης</a:t>
            </a:r>
          </a:p>
          <a:p>
            <a:pPr lvl="4"/>
            <a:r>
              <a:rPr lang="en-GB" smtClean="0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224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</a:br>
            <a: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539F6F1-0341-401F-9F19-4FFA8FB0CB3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433B83B-FF9C-4528-AB61-6499246DE5E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9387" cy="43830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1E40D315-9958-4229-940E-B4E403FBD3B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301626"/>
            <a:ext cx="2265363" cy="613886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301626"/>
            <a:ext cx="6651625" cy="613886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3239" y="699452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48051" y="699452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99452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C73ED029-A4B0-4032-A89F-F6C8220F78F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1768476"/>
            <a:ext cx="4459287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6" y="1768476"/>
            <a:ext cx="4460875" cy="43846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0717BAFE-7BCD-4979-8575-AE1564DC66B3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03225"/>
            <a:ext cx="8693150" cy="14589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1852613"/>
            <a:ext cx="4264025" cy="90646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3739" y="2760663"/>
            <a:ext cx="426561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03814" y="2760663"/>
            <a:ext cx="4284662" cy="40624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2E9F25BB-EB1F-4DF5-B6BE-F4B83CBE359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5B7852C8-325F-432B-BFA9-5D559BCA3A0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A51D0526-52F0-44DD-A782-58370F34883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9" y="503238"/>
            <a:ext cx="3249612" cy="1763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286251" y="1089025"/>
            <a:ext cx="5102225" cy="5372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Click to edit Master text styles</a:t>
            </a:r>
            <a:br>
              <a:rPr lang="en-US" sz="320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Second level</a:t>
            </a:r>
            <a:br>
              <a:rPr lang="en-US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Third level</a:t>
            </a:r>
            <a:br>
              <a:rPr lang="en-US" sz="24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Fourth level</a:t>
            </a:r>
            <a:b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</a:br>
            <a:r>
              <a:rPr lang="en-US" sz="20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2268539"/>
            <a:ext cx="3249612" cy="419893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3239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48051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EA4C98CA-68DE-4A25-B265-6F113E8EEEA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2448025" y="-4107655"/>
            <a:ext cx="5184576" cy="10080625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ΦΥΤΟΦΑΡΜΑΚΑ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2484028" y="-807244"/>
            <a:ext cx="5112568" cy="10080625"/>
          </a:xfrm>
          <a:ln/>
        </p:spPr>
        <p:txBody>
          <a:bodyPr vert="eaVert" tIns="0" anchor="ctr" anchorCtr="1"/>
          <a:lstStyle/>
          <a:p>
            <a:pPr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000" u="sng" dirty="0"/>
              <a:t>Μια εργασία των</a:t>
            </a:r>
            <a:r>
              <a:rPr lang="el-GR" sz="4000" dirty="0"/>
              <a:t>:</a:t>
            </a:r>
          </a:p>
          <a:p>
            <a:pPr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000" dirty="0"/>
              <a:t>Βασιλείου Δημήτρη</a:t>
            </a:r>
          </a:p>
          <a:p>
            <a:pPr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000" dirty="0" err="1"/>
              <a:t>Δημητρούλη</a:t>
            </a:r>
            <a:r>
              <a:rPr lang="el-GR" sz="4000" dirty="0"/>
              <a:t> Ζήνωνα</a:t>
            </a:r>
          </a:p>
          <a:p>
            <a:pPr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000" dirty="0" err="1"/>
              <a:t>Τσάνη</a:t>
            </a:r>
            <a:r>
              <a:rPr lang="el-GR" sz="4000" dirty="0"/>
              <a:t> Βασίλη</a:t>
            </a:r>
          </a:p>
          <a:p>
            <a:pPr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000" dirty="0"/>
              <a:t>Μιχαήλ Παναγιώτη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prasin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080624" cy="7559675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3808" y="1907629"/>
            <a:ext cx="9070406" cy="5040559"/>
          </a:xfrm>
        </p:spPr>
        <p:txBody>
          <a:bodyPr/>
          <a:lstStyle/>
          <a:p>
            <a:pPr algn="ctr"/>
            <a:r>
              <a:rPr lang="el-GR" sz="4800" u="sng" dirty="0" smtClean="0"/>
              <a:t>ΕΥΧΑΡΙΣΤΟΥΜΕ ΠΟΛΥ ΓΙΑ ΤΟ ΧΡΟΝΟ ΣΑΣ</a:t>
            </a:r>
            <a:r>
              <a:rPr lang="el-GR" sz="4800" dirty="0" smtClean="0"/>
              <a:t>!!!!!!!</a:t>
            </a:r>
            <a:r>
              <a:rPr lang="en-US" sz="4800" dirty="0" smtClean="0"/>
              <a:t> </a:t>
            </a:r>
            <a:r>
              <a:rPr lang="en-US" sz="4800" dirty="0" smtClean="0">
                <a:sym typeface="Wingdings" pitchFamily="2" charset="2"/>
              </a:rPr>
              <a:t>   </a:t>
            </a:r>
            <a:endParaRPr lang="el-GR" sz="4800" dirty="0" smtClean="0"/>
          </a:p>
          <a:p>
            <a:pPr algn="ctr"/>
            <a:endParaRPr lang="el-GR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1979973" y="-4107656"/>
            <a:ext cx="6120680" cy="10080627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Τι είναι τα φυτοφάρμακα</a:t>
            </a:r>
            <a:r>
              <a:rPr lang="el-GR" sz="4800" b="1" i="1" dirty="0">
                <a:solidFill>
                  <a:srgbClr val="FFFFFF"/>
                </a:solidFill>
                <a:latin typeface="Times New Roman" pitchFamily="16" charset="0"/>
              </a:rPr>
              <a:t>;;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2664048" y="-324621"/>
            <a:ext cx="4896546" cy="9217027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Είναι μια σειρά από φάρμακα, χημικές ουσίες που σκοτώνουν ζωικούς και φυτικούς οργανισμούς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Αναπτύχθηκαν τα τελευταία 60 χρόνια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Η προσφορά τους ήταν μεγάλη και γέννησε πολλές ελπίδες για τη λύση του προβλήματος της τροφής που αντιμετώπιζε η ανθρωπότητα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Μερικά από τα πρώτα φυτοφάρμακα αποσύρονται όντας βλαβερά για την υγειά του ανθρώπου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2376018" y="-4107655"/>
            <a:ext cx="5328592" cy="10080625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Είδη φυτοφαρμάκων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2062799" y="852693"/>
            <a:ext cx="6243057" cy="9073008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Ζιζανιοκτόνα: Καταστρέφουν τα αγριόχορτα και “πνίγουν” τα καλλιεργημένα φυτά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Εντομοκτόνα: Σκοτώνουν τα έντομα που τρώνε μέρη των φυτών χωρίς να σκοτώνουν τα φυτά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Παρασιτοκτόνα / Μυκητοκτόνα: Καταστρέφουν τα ζωικά ή φυτικά παράσιτα που ζουν στα φυτά και τρέφονται εις βάρος τους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2628046" y="-4107653"/>
            <a:ext cx="4824536" cy="10080622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b="1" i="1" dirty="0">
                <a:solidFill>
                  <a:srgbClr val="FFFFFF"/>
                </a:solidFill>
                <a:latin typeface="Times New Roman" pitchFamily="16" charset="0"/>
              </a:rPr>
              <a:t>Φυτοφάρμακα (Εικόνες)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9" y="2016125"/>
            <a:ext cx="4251325" cy="2376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4" y="1968501"/>
            <a:ext cx="4608512" cy="2424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314" y="4535489"/>
            <a:ext cx="4602162" cy="21605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6" y="4508501"/>
            <a:ext cx="4237038" cy="21875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4122504" y="-4122505"/>
            <a:ext cx="1835621" cy="10080627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dirty="0">
                <a:solidFill>
                  <a:srgbClr val="FFFFFF"/>
                </a:solidFill>
                <a:latin typeface="Times New Roman" pitchFamily="16" charset="0"/>
              </a:rPr>
              <a:t>Η χρησιμότητα τους στο παρελθόν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1700776" y="422625"/>
            <a:ext cx="6679072" cy="9649073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 smtClean="0">
                <a:latin typeface="Times New Roman" pitchFamily="16" charset="0"/>
              </a:rPr>
              <a:t>Η </a:t>
            </a:r>
            <a:r>
              <a:rPr lang="el-GR" dirty="0">
                <a:latin typeface="Times New Roman" pitchFamily="16" charset="0"/>
              </a:rPr>
              <a:t>χρησιμότητά τους υπήρξε μεγάλη κατά τα πρώτα χρόνια της χρήσης τους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Συνέβαλλαν στην ανάπτυξη της αγροτικής</a:t>
            </a:r>
            <a:r>
              <a:rPr lang="en-US" dirty="0">
                <a:latin typeface="Times New Roman" pitchFamily="16" charset="0"/>
              </a:rPr>
              <a:t> </a:t>
            </a:r>
            <a:r>
              <a:rPr lang="el-GR" dirty="0">
                <a:latin typeface="Times New Roman" pitchFamily="16" charset="0"/>
              </a:rPr>
              <a:t>παραγωγής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Με τη χρήση τους οι αγροτικές ασχολίες γίνονταν λιγότερο κουραστικές εφόσον η χρήση τους εξοικονομούσε χρόνο.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Σε ορισμένες περιπτώσεις έκαναν πιο γρήγορη ή πιο αργή την αγροτική παραγωγή έτσι ώστε να μπορεί να προλάβει τις μη ευνοϊκές καιρικές συνθήκες.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504826" y="-4107656"/>
            <a:ext cx="9070975" cy="10080626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Επιδράσεις στο περιβάλλον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1696096" y="643334"/>
            <a:ext cx="6688434" cy="9649072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Οι βλαβερές ουσίες που 	περιέχονται στα φυτοφάρμακα καταστρέφουν τη χλωρίδα και την πανίδα στη περιοχή αυτή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Ένα μέρος των ουσιών αυτών καταλήγει στο υπέδαφος και στα υπόγεια νερά τα οποία ρυπαίνονται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Ο ψεκασμός με φυτοφάρμακα μολύνει την ατμόσφαιρα με αποτέλεσμα να έχει αρνητικές συνέπειες στη ζωή των ζώων και των φυτών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573338" y="481013"/>
            <a:ext cx="5740400" cy="830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sz="4800" b="1" i="1" u="sng">
                <a:solidFill>
                  <a:srgbClr val="FFFFFF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Βιολογική Γεωργία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00063" y="2771775"/>
            <a:ext cx="18415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-112712" y="1960564"/>
            <a:ext cx="10193337" cy="3786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/>
          <a:lstStyle/>
          <a:p>
            <a:pPr marL="685800" indent="-684213" algn="just" hangingPunct="1">
              <a:lnSpc>
                <a:spcPct val="10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  Η </a:t>
            </a: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βιολογική γεωργία είναι μια σύγχρονη και αποτελεσματική </a:t>
            </a:r>
          </a:p>
          <a:p>
            <a:pPr marL="685800" indent="-684213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προσέγγιση της γεωργίας.</a:t>
            </a:r>
          </a:p>
          <a:p>
            <a:pPr marL="914400" indent="-912813" algn="just" hangingPunct="1">
              <a:lnSpc>
                <a:spcPct val="10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Δε </a:t>
            </a: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στηρίζεται σε τοξικά χημικά αλλά στη βοήθεια εντόμων</a:t>
            </a:r>
          </a:p>
          <a:p>
            <a:pPr marL="685800" indent="-684213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και πουλιών που απομακρύνουν τους βλαβερούς οργανισμούς</a:t>
            </a:r>
          </a:p>
          <a:p>
            <a:pPr marL="685800" indent="-684213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</a:t>
            </a:r>
            <a:r>
              <a:rPr lang="el-GR" sz="2900" dirty="0" smtClean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από </a:t>
            </a: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τις καλλιέργειες</a:t>
            </a:r>
          </a:p>
          <a:p>
            <a:pPr marL="914400" indent="-912813" algn="just" hangingPunct="1">
              <a:lnSpc>
                <a:spcPct val="100000"/>
              </a:lnSpc>
              <a:buClr>
                <a:srgbClr val="FF0000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Μπορεί να εξασφαλιστεί η γονιμότητα του εδάφους, να</a:t>
            </a:r>
          </a:p>
          <a:p>
            <a:pPr marL="685800" indent="-684213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αποφευχθεί η ρύπανση του περιβάλλοντος και να βελτιωθεί</a:t>
            </a:r>
          </a:p>
          <a:p>
            <a:pPr marL="685800" indent="-684213" algn="just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l-GR" sz="2900" dirty="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 η ποιότητα της καθημερινής ζωής των ανθρώπων.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504826" y="-4155281"/>
            <a:ext cx="9070975" cy="10080626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Συνέπειες στην υγεία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1694384" y="429020"/>
            <a:ext cx="6691857" cy="9649074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600" dirty="0">
                <a:latin typeface="Times New Roman" pitchFamily="16" charset="0"/>
              </a:rPr>
              <a:t>Προέρχονται από δηλητηριάσεις με φυτοφάρμακα λόγω κακής χρήσης φύλαξης και άγνοιας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600" dirty="0">
                <a:latin typeface="Times New Roman" pitchFamily="16" charset="0"/>
              </a:rPr>
              <a:t>Προκαλούν ανεπανόρθωτες βλάβες στην υγεία όσων έχουν δηλητηριαστεί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600" dirty="0">
                <a:latin typeface="Times New Roman" pitchFamily="16" charset="0"/>
              </a:rPr>
              <a:t>Ακόμα και με τη λήψη νερού μπορούν να προκληθούν βλάβες αφού στο φυσικό περιβάλλον είναι εφικτό να μολυνθεί το νερό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600" dirty="0">
                <a:latin typeface="Times New Roman" pitchFamily="16" charset="0"/>
              </a:rPr>
              <a:t>Η κυριότερη είναι τα προβλήματα στο αναπνευστικό σύστημα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600" dirty="0">
                <a:latin typeface="Times New Roman" pitchFamily="16" charset="0"/>
              </a:rPr>
              <a:t>Υπολείμματα φυτοφαρμάκων, που δεν έχουν προλάβει να διασπαστούν, περνούν μέσω της τροφικής αλυσίδας στον ανθρώπινο οργανισμό, με βλαβερές συνέπειες για την υγεία του ανθρώπου.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Times New Roman" pitchFamily="16" charset="0"/>
            </a:endParaRP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504826" y="-4107656"/>
            <a:ext cx="9070975" cy="10080626"/>
          </a:xfrm>
          <a:ln/>
        </p:spPr>
        <p:txBody>
          <a:bodyPr vert="eaVert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800" b="1" i="1" u="sng" dirty="0">
                <a:solidFill>
                  <a:srgbClr val="FFFFFF"/>
                </a:solidFill>
                <a:latin typeface="Times New Roman" pitchFamily="16" charset="0"/>
              </a:rPr>
              <a:t>Μέτρα προφύλαξης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 rot="16200000">
            <a:off x="1600721" y="522683"/>
            <a:ext cx="6879182" cy="9649072"/>
          </a:xfrm>
          <a:ln/>
        </p:spPr>
        <p:txBody>
          <a:bodyPr vert="eaVert" tIns="0"/>
          <a:lstStyle/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Πρέπει να δίνουμε ιδιαίτερη προσοχή σε ελαττωματικές συσκευασίες.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Τα φυτοφάρμακα δεν πρέπει να έρχονται σε επαφή με τρόφιμα και με αντικείμενα καθημερινής χρήσης.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Η αποθήκευσή τους πρέπει να γίνεται σε αεριζόμενο χώρο που κλειδώνεται και να είναι απαγορευμένος σε παιδιά</a:t>
            </a:r>
          </a:p>
          <a:p>
            <a:pPr marL="0" indent="0" algn="just">
              <a:lnSpc>
                <a:spcPct val="100000"/>
              </a:lnSpc>
              <a:spcAft>
                <a:spcPts val="1413"/>
              </a:spcAft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dirty="0">
                <a:latin typeface="Times New Roman" pitchFamily="16" charset="0"/>
              </a:rPr>
              <a:t>Μετά την αποθήκευσή τους ο χρήστης θα πρέπει να πλένει καλά τα χέρια του.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ne (1)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Done (1)</Template>
  <TotalTime>23</TotalTime>
  <Words>421</Words>
  <Application>Microsoft Office PowerPoint</Application>
  <PresentationFormat>Προσαρμογή</PresentationFormat>
  <Paragraphs>64</Paragraphs>
  <Slides>10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48</vt:i4>
      </vt:variant>
      <vt:variant>
        <vt:lpstr>Τίτλοι διαφανειών</vt:lpstr>
      </vt:variant>
      <vt:variant>
        <vt:i4>10</vt:i4>
      </vt:variant>
    </vt:vector>
  </HeadingPairs>
  <TitlesOfParts>
    <vt:vector size="65" baseType="lpstr">
      <vt:lpstr>Times New Roman</vt:lpstr>
      <vt:lpstr>Arial</vt:lpstr>
      <vt:lpstr>Microsoft YaHei</vt:lpstr>
      <vt:lpstr>Calibri</vt:lpstr>
      <vt:lpstr>Arial Unicode MS</vt:lpstr>
      <vt:lpstr>Wingdings</vt:lpstr>
      <vt:lpstr>StarSymbol</vt:lpstr>
      <vt:lpstr>Done (1)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Θέμα του Office</vt:lpstr>
      <vt:lpstr>ΦΥΤΟΦΑΡΜΑΚΑ</vt:lpstr>
      <vt:lpstr>Τι είναι τα φυτοφάρμακα;;</vt:lpstr>
      <vt:lpstr>Είδη φυτοφαρμάκων</vt:lpstr>
      <vt:lpstr>Φυτοφάρμακα (Εικόνες)</vt:lpstr>
      <vt:lpstr>Η χρησιμότητα τους στο παρελθόν</vt:lpstr>
      <vt:lpstr>Επιδράσεις στο περιβάλλον</vt:lpstr>
      <vt:lpstr>Διαφάνεια 7</vt:lpstr>
      <vt:lpstr>Συνέπειες στην υγεία</vt:lpstr>
      <vt:lpstr>Μέτρα προφύλαξης</vt:lpstr>
      <vt:lpstr>Διαφάνεια 10</vt:lpstr>
    </vt:vector>
  </TitlesOfParts>
  <Company>2lyk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ΦΥΤΟΦΑΡΜΑΚΑ</dc:title>
  <dc:creator>Professor</dc:creator>
  <cp:lastModifiedBy>Professor</cp:lastModifiedBy>
  <cp:revision>4</cp:revision>
  <cp:lastPrinted>1601-01-01T00:00:00Z</cp:lastPrinted>
  <dcterms:created xsi:type="dcterms:W3CDTF">2016-05-10T06:15:32Z</dcterms:created>
  <dcterms:modified xsi:type="dcterms:W3CDTF">2016-05-10T06:39:24Z</dcterms:modified>
</cp:coreProperties>
</file>