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1BC1-2764-4653-A6DB-041BC626F287}" type="datetimeFigureOut">
              <a:rPr lang="el-GR" smtClean="0"/>
              <a:t>2/7/2016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C1B9-07FA-4710-9BB4-AEB58D2DAAC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1BC1-2764-4653-A6DB-041BC626F287}" type="datetimeFigureOut">
              <a:rPr lang="el-GR" smtClean="0"/>
              <a:t>2/7/2016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C1B9-07FA-4710-9BB4-AEB58D2DAA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1BC1-2764-4653-A6DB-041BC626F287}" type="datetimeFigureOut">
              <a:rPr lang="el-GR" smtClean="0"/>
              <a:t>2/7/2016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C1B9-07FA-4710-9BB4-AEB58D2DAA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1BC1-2764-4653-A6DB-041BC626F287}" type="datetimeFigureOut">
              <a:rPr lang="el-GR" smtClean="0"/>
              <a:t>2/7/2016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C1B9-07FA-4710-9BB4-AEB58D2DAA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1BC1-2764-4653-A6DB-041BC626F287}" type="datetimeFigureOut">
              <a:rPr lang="el-GR" smtClean="0"/>
              <a:t>2/7/2016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5C1C1B9-07FA-4710-9BB4-AEB58D2DAAC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1BC1-2764-4653-A6DB-041BC626F287}" type="datetimeFigureOut">
              <a:rPr lang="el-GR" smtClean="0"/>
              <a:t>2/7/2016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C1B9-07FA-4710-9BB4-AEB58D2DAA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1BC1-2764-4653-A6DB-041BC626F287}" type="datetimeFigureOut">
              <a:rPr lang="el-GR" smtClean="0"/>
              <a:t>2/7/2016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C1B9-07FA-4710-9BB4-AEB58D2DAA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1BC1-2764-4653-A6DB-041BC626F287}" type="datetimeFigureOut">
              <a:rPr lang="el-GR" smtClean="0"/>
              <a:t>2/7/2016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C1B9-07FA-4710-9BB4-AEB58D2DAA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1BC1-2764-4653-A6DB-041BC626F287}" type="datetimeFigureOut">
              <a:rPr lang="el-GR" smtClean="0"/>
              <a:t>2/7/2016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C1B9-07FA-4710-9BB4-AEB58D2DAA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1BC1-2764-4653-A6DB-041BC626F287}" type="datetimeFigureOut">
              <a:rPr lang="el-GR" smtClean="0"/>
              <a:t>2/7/2016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C1B9-07FA-4710-9BB4-AEB58D2DAA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1BC1-2764-4653-A6DB-041BC626F287}" type="datetimeFigureOut">
              <a:rPr lang="el-GR" smtClean="0"/>
              <a:t>2/7/2016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C1B9-07FA-4710-9BB4-AEB58D2DAA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2B1BC1-2764-4653-A6DB-041BC626F287}" type="datetimeFigureOut">
              <a:rPr lang="el-GR" smtClean="0"/>
              <a:t>2/7/2016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C1C1B9-07FA-4710-9BB4-AEB58D2DAAC3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899592" y="1052736"/>
            <a:ext cx="770485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/>
              <a:t>Σε εμάς, τους μαθητές της ερευνητικής εργασίας - "Παραδοσιακοί Σπόροι, Σχολικοί Κήποι"- ανατέθηκε το δύσκολο έργο της αναδιαμόρφωσης του παραμελημένου παρτεριού. Παράλληλα ερευνήσαμε &amp; εντρυφήσαμε στα άγνωστα &amp; πρωτόγνωρα μονοπάτια της κληρονομιάς των παραδοσιακών μας σπόρων, τοποθετώντας, μεγαλώνοντας στοργικά &amp; με φροντίδα τις ΔΙΚΕΣ ΜΑΣ ΝΤΟΜΑΤΕΣ!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σχολικοι κηποι -τελικό\IMG_5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0200" y="-1181100"/>
            <a:ext cx="12344400" cy="922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Desktop\σχολικοι κηποι -τελικό\IMG_5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-2743200"/>
            <a:ext cx="9220200" cy="1234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Πρώτη μας παραγωγή</a:t>
            </a:r>
            <a:endParaRPr lang="el-G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82" y="1638462"/>
            <a:ext cx="6554636" cy="46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581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</TotalTime>
  <Words>57</Words>
  <Application>Microsoft Office PowerPoint</Application>
  <PresentationFormat>Προβολή στην οθόνη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Αποκορύφωμα</vt:lpstr>
      <vt:lpstr>Παρουσίαση του PowerPoint</vt:lpstr>
      <vt:lpstr>Παρουσίαση του PowerPoint</vt:lpstr>
      <vt:lpstr>Παρουσίαση του PowerPoint</vt:lpstr>
      <vt:lpstr>Πρώτη μας παραγωγή</vt:lpstr>
    </vt:vector>
  </TitlesOfParts>
  <Company>2ο Λυκειο Πειραια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2ο Λυκειο Πειραια</dc:creator>
  <cp:lastModifiedBy>pc</cp:lastModifiedBy>
  <cp:revision>3</cp:revision>
  <dcterms:created xsi:type="dcterms:W3CDTF">2016-06-27T07:10:20Z</dcterms:created>
  <dcterms:modified xsi:type="dcterms:W3CDTF">2016-07-02T05:09:02Z</dcterms:modified>
</cp:coreProperties>
</file>